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0" r:id="rId4"/>
    <p:sldId id="259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AA90"/>
    <a:srgbClr val="F0F7F5"/>
    <a:srgbClr val="009999"/>
    <a:srgbClr val="74C9B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90A394-4542-4ADC-9BD6-8A1680DED0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26AA90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41502D1-2B58-404E-82D3-D07F3D4DFA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E7148A5-603A-48A0-B58E-A5F14ABAB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A64C-C84D-427A-B07D-83761B93CC40}" type="datetimeFigureOut">
              <a:rPr lang="da-DK" smtClean="0"/>
              <a:t>13-12-2018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9D1FF1D-C4A0-4C7E-A541-379CA2F73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84B6175-389E-427F-876B-572E2A04A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CCB2-96C7-4474-BF9A-7F90ED02191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4958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>
            <a:extLst>
              <a:ext uri="{FF2B5EF4-FFF2-40B4-BE49-F238E27FC236}">
                <a16:creationId xmlns:a16="http://schemas.microsoft.com/office/drawing/2014/main" id="{7F0A00F1-A7FF-45B8-AC51-45C5D3E38236}"/>
              </a:ext>
            </a:extLst>
          </p:cNvPr>
          <p:cNvSpPr/>
          <p:nvPr userDrawn="1"/>
        </p:nvSpPr>
        <p:spPr>
          <a:xfrm>
            <a:off x="838200" y="823458"/>
            <a:ext cx="664030" cy="679269"/>
          </a:xfrm>
          <a:prstGeom prst="ellipse">
            <a:avLst/>
          </a:prstGeom>
          <a:solidFill>
            <a:srgbClr val="F0F7F5"/>
          </a:solidFill>
          <a:ln>
            <a:solidFill>
              <a:srgbClr val="F0F7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C85BC4-3CCF-41C7-BC47-1979371F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rgbClr val="26AA90"/>
                </a:solidFill>
                <a:latin typeface="+mn-lt"/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9548D2A-8A5D-4C53-83BE-04D3347312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26AA90"/>
              </a:buClr>
              <a:buSzPct val="100000"/>
              <a:defRPr sz="1800">
                <a:latin typeface="+mn-lt"/>
              </a:defRPr>
            </a:lvl1pPr>
            <a:lvl2pPr>
              <a:buClr>
                <a:srgbClr val="26AA90"/>
              </a:buClr>
              <a:buSzPct val="100000"/>
              <a:defRPr sz="1800">
                <a:latin typeface="+mn-lt"/>
              </a:defRPr>
            </a:lvl2pPr>
            <a:lvl3pPr>
              <a:buClr>
                <a:srgbClr val="26AA90"/>
              </a:buClr>
              <a:buSzPct val="100000"/>
              <a:defRPr sz="1800">
                <a:latin typeface="+mn-lt"/>
              </a:defRPr>
            </a:lvl3pPr>
            <a:lvl4pPr>
              <a:buClr>
                <a:srgbClr val="26AA90"/>
              </a:buClr>
              <a:buSzPct val="100000"/>
              <a:defRPr sz="1800">
                <a:latin typeface="+mn-lt"/>
              </a:defRPr>
            </a:lvl4pPr>
            <a:lvl5pPr>
              <a:buClr>
                <a:srgbClr val="26AA90"/>
              </a:buClr>
              <a:buSzPct val="100000"/>
              <a:defRPr>
                <a:latin typeface="+mn-lt"/>
              </a:defRPr>
            </a:lvl5pPr>
          </a:lstStyle>
          <a:p>
            <a:pPr lvl="0"/>
            <a:r>
              <a:rPr lang="da-DK" dirty="0"/>
              <a:t>Rediger teksttypografien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C4396F5-9B08-4B96-B1D0-3F71421E4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A64C-C84D-427A-B07D-83761B93CC40}" type="datetimeFigureOut">
              <a:rPr lang="da-DK" smtClean="0"/>
              <a:t>13-12-2018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76383CD-6982-4764-83D8-B5F53BC9D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FFB78A5-C555-4FF1-AD45-C255A15CF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CCB2-96C7-4474-BF9A-7F90ED02191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0628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F3342F-7830-47FE-AB40-EFCAAC64A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C54A6DB-1FA6-4B12-A1F5-C8BBA32E4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328B3A8-6171-4B5A-B7EA-79FC33816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A64C-C84D-427A-B07D-83761B93CC40}" type="datetimeFigureOut">
              <a:rPr lang="da-DK" smtClean="0"/>
              <a:t>13-12-2018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A7D572C-8FAD-4DD8-B7D5-3C0943619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B674F16-A12F-4260-B2A2-FBA4A6C1A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CCB2-96C7-4474-BF9A-7F90ED02191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5228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3F5673-6EEA-4B25-A604-235AD6CCC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A69911A-68F2-454E-9CBA-BF98D5159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D074EFD-3179-4CC1-9801-8FB1758C6E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44646C5-6CA5-4CE2-B152-2595C8700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A64C-C84D-427A-B07D-83761B93CC40}" type="datetimeFigureOut">
              <a:rPr lang="da-DK" smtClean="0"/>
              <a:t>13-12-2018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8AFBA57-CCFC-4F1B-883F-E70E04854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8EFB8BF-23FD-490F-BC29-020C28DA9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CCB2-96C7-4474-BF9A-7F90ED02191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71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BAEC26-5010-4884-AE9C-8B3B699DC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149B178-9921-4466-AE1B-4CC9D5BF3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46E1D23-4A0B-4583-8C89-19F815D339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C295E81-40EA-4D14-A7ED-481D070A04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0A6A3C8-FB8D-452A-A840-2ED06BB212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0F1E871-225C-483E-A2E3-73D86E338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A64C-C84D-427A-B07D-83761B93CC40}" type="datetimeFigureOut">
              <a:rPr lang="da-DK" smtClean="0"/>
              <a:t>13-12-2018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899D062-2276-487E-A343-DE687A315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9CB3519-20D3-4411-B0B7-19001134E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CCB2-96C7-4474-BF9A-7F90ED02191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7086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1257E7-564C-48CE-ACE6-4194D355E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95DAEF5-5C06-4071-9FCC-270521255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A64C-C84D-427A-B07D-83761B93CC40}" type="datetimeFigureOut">
              <a:rPr lang="da-DK" smtClean="0"/>
              <a:t>13-12-2018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48E4EE0-36CC-4207-8FB9-96DCE616B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5F10DE1-2A2D-4C3F-AB93-C883044A9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CCB2-96C7-4474-BF9A-7F90ED02191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8995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7B92802-E2A0-48A0-B944-E8AE9057E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A64C-C84D-427A-B07D-83761B93CC40}" type="datetimeFigureOut">
              <a:rPr lang="da-DK" smtClean="0"/>
              <a:t>13-12-2018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5EB14D8-8C84-40DB-87EE-0A982C9C1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DF18EEA-B8AF-4E44-B7C1-6C74C04E9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CCB2-96C7-4474-BF9A-7F90ED02191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1959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3741FE-4E72-48DE-9E1C-D6490EA95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4F732E-0810-4024-80B2-36D3F0076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C14C13C-B632-434C-B495-8C8286B400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323BD64-DD0B-4D49-829C-CF787191C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A64C-C84D-427A-B07D-83761B93CC40}" type="datetimeFigureOut">
              <a:rPr lang="da-DK" smtClean="0"/>
              <a:t>13-12-2018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7E2DA57-27E4-4DD5-9702-953D8CEA8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C7828C8-BD72-4FFA-B0C5-920A14C5F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CCB2-96C7-4474-BF9A-7F90ED02191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4825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AC7452-1855-4F7A-80EB-34D3659C3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08D6544-2949-441D-B395-57CC25E54C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64D3893-EE64-4EDF-8B34-C867FE88BE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61BD959-30F8-45F7-B9FA-56D85ACC6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A64C-C84D-427A-B07D-83761B93CC40}" type="datetimeFigureOut">
              <a:rPr lang="da-DK" smtClean="0"/>
              <a:t>13-12-2018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5F81A7F-530A-41B1-8FF9-342F3D432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C556736-F31C-4F3F-8C7D-FD467186B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CCB2-96C7-4474-BF9A-7F90ED02191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317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64E4FB-094C-4022-9675-52204CEC2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CD77316-1F14-42DE-A835-1E2480B213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239EC4D-D842-4C01-81FA-F06C26104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A64C-C84D-427A-B07D-83761B93CC40}" type="datetimeFigureOut">
              <a:rPr lang="da-DK" smtClean="0"/>
              <a:t>13-12-2018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144E0DA-10CC-4BBE-9CC1-68DAA4EDF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0232A21-9A0D-4ACC-AB47-B21BDED45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CCB2-96C7-4474-BF9A-7F90ED02191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377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9CA19C2-9426-4C11-94F4-0FD59DBE82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A043185-DE37-4D3B-B07C-1C54D67AB5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6EF6FD8-19D7-49AC-A2C3-7EEFF818A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A64C-C84D-427A-B07D-83761B93CC40}" type="datetimeFigureOut">
              <a:rPr lang="da-DK" smtClean="0"/>
              <a:t>13-12-2018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E1B1CFB-7FBE-438B-AF70-519D37922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8AAD98D-6B92-4E09-8419-4565FCEE9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CCB2-96C7-4474-BF9A-7F90ED02191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5932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FEB862A-2478-4C58-B0C4-89D31BE2C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8338F05-E2FD-4618-AD4F-2581A1D7F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Rediger teksttypografien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FA67535-2D6E-4544-9758-650AB5F6BC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04A64C-C84D-427A-B07D-83761B93CC40}" type="datetimeFigureOut">
              <a:rPr lang="da-DK" smtClean="0"/>
              <a:t>13-12-2018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562EE48-C721-4A3E-9584-ECB1322E79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407D772-7F4A-457E-8096-8F7B390C6A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BCCB2-96C7-4474-BF9A-7F90ED02191F}" type="slidenum">
              <a:rPr lang="da-DK" smtClean="0"/>
              <a:t>‹nr.›</a:t>
            </a:fld>
            <a:endParaRPr lang="da-DK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E6E92944-AC6B-404D-9915-8D60AAEA5A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6861" t="47491" r="8500" b="25703"/>
          <a:stretch/>
        </p:blipFill>
        <p:spPr>
          <a:xfrm>
            <a:off x="0" y="4680284"/>
            <a:ext cx="12192000" cy="2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79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rgbClr val="26AA90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9999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6AA90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6AA90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6AA90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6AA90"/>
        </a:buClr>
        <a:buSzPct val="100000"/>
        <a:buFont typeface="Arial" panose="020B0604020202020204" pitchFamily="34" charset="0"/>
        <a:buChar char="•"/>
        <a:defRPr lang="da-DK" sz="1800" b="1" i="0" u="none" strike="noStrike" kern="1200" baseline="0" smtClean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077423-24CE-4423-88E5-1B222354EC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sz="4800" dirty="0"/>
              <a:t>Barnet på 3 og 4 år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6A25EF-6D74-4BB4-A40E-122A8A7F25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2. HVORDAN HAR DU DET MED AT VÆRE FORÆLDER?</a:t>
            </a:r>
          </a:p>
        </p:txBody>
      </p:sp>
    </p:spTree>
    <p:extLst>
      <p:ext uri="{BB962C8B-B14F-4D97-AF65-F5344CB8AC3E}">
        <p14:creationId xmlns:p14="http://schemas.microsoft.com/office/powerpoint/2010/main" val="2147981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174B3E13-686A-4ABF-89A0-836C02305E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1" t="16821" r="22199" b="13436"/>
          <a:stretch/>
        </p:blipFill>
        <p:spPr>
          <a:xfrm>
            <a:off x="3121470" y="500063"/>
            <a:ext cx="5736148" cy="487572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B78BB4E-90F7-4A99-95E7-727E5BAE4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2.1 Velkommen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E73481F-3397-469A-B9F1-BD297C583C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Hvordan har du det som forælder</a:t>
            </a:r>
          </a:p>
          <a:p>
            <a:pPr marL="0" indent="0">
              <a:buNone/>
            </a:pPr>
            <a:r>
              <a:rPr lang="da-DK" dirty="0"/>
              <a:t>    til et 3- eller 4-årigt barn?</a:t>
            </a:r>
          </a:p>
        </p:txBody>
      </p:sp>
    </p:spTree>
    <p:extLst>
      <p:ext uri="{BB962C8B-B14F-4D97-AF65-F5344CB8AC3E}">
        <p14:creationId xmlns:p14="http://schemas.microsoft.com/office/powerpoint/2010/main" val="3030587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420F23-8396-4D6A-B073-5E93FFC6A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2.2 Animationsfilm</a:t>
            </a:r>
          </a:p>
        </p:txBody>
      </p:sp>
    </p:spTree>
    <p:extLst>
      <p:ext uri="{BB962C8B-B14F-4D97-AF65-F5344CB8AC3E}">
        <p14:creationId xmlns:p14="http://schemas.microsoft.com/office/powerpoint/2010/main" val="1692288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2AF72A-EDB6-49A6-A8BC-94B4A7358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2.3 Glæder og udfordringer ved at være forælder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F994093-5030-45BC-9562-6657E92D13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24" t="16410" r="27276" b="15692"/>
          <a:stretch/>
        </p:blipFill>
        <p:spPr>
          <a:xfrm>
            <a:off x="1645921" y="2933844"/>
            <a:ext cx="3066756" cy="3243119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56E561-0190-4F0E-A926-629A6D559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er det bedste ved at være forælder? Hvad gør de gode følelser ved dig?</a:t>
            </a:r>
          </a:p>
          <a:p>
            <a:r>
              <a:rPr lang="da-DK" dirty="0"/>
              <a:t>Hvad er det sværeste ved at være forælder? Hvad gør de svære situationer ved dig?</a:t>
            </a:r>
          </a:p>
          <a:p>
            <a:r>
              <a:rPr lang="da-DK" dirty="0"/>
              <a:t>I hvilke situationer føler du dig mest udfordret? Og hvad gør du i de situationer?</a:t>
            </a:r>
          </a:p>
        </p:txBody>
      </p:sp>
    </p:spTree>
    <p:extLst>
      <p:ext uri="{BB962C8B-B14F-4D97-AF65-F5344CB8AC3E}">
        <p14:creationId xmlns:p14="http://schemas.microsoft.com/office/powerpoint/2010/main" val="3083370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5200BF-0F8C-4A40-9BE0-8941E55FE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2.4 Dine følelser er vigtige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5BE665B9-4AA4-4763-8FE0-9F4397EAB7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6" t="12923" r="23214" b="13641"/>
          <a:stretch/>
        </p:blipFill>
        <p:spPr>
          <a:xfrm>
            <a:off x="838200" y="3088437"/>
            <a:ext cx="3485376" cy="3088526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D7EF194-0FE3-4DED-8809-6AE8810DA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121726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Et barn fortæller:</a:t>
            </a:r>
          </a:p>
          <a:p>
            <a:pPr marL="0" indent="0">
              <a:buNone/>
            </a:pPr>
            <a:r>
              <a:rPr lang="da-DK" dirty="0"/>
              <a:t>»Mor og far er vigtige, for de skaber kærligheden«</a:t>
            </a:r>
          </a:p>
          <a:p>
            <a:pPr marL="0" indent="0">
              <a:buNone/>
            </a:pPr>
            <a:r>
              <a:rPr lang="da-DK" i="1" dirty="0"/>
              <a:t>– Pige fra en NAKUUSA video.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47094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A73F9B-423B-4F2E-B968-2AEC3631A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2.5 Pause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124A30A8-31E1-4553-A06B-9A3E84B71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0" t="9346" r="21501" b="21468"/>
          <a:stretch/>
        </p:blipFill>
        <p:spPr>
          <a:xfrm>
            <a:off x="422031" y="1791998"/>
            <a:ext cx="4839286" cy="4369651"/>
          </a:xfrm>
          <a:prstGeom prst="parallelogram">
            <a:avLst>
              <a:gd name="adj" fmla="val 9300"/>
            </a:avLst>
          </a:prstGeom>
        </p:spPr>
      </p:pic>
    </p:spTree>
    <p:extLst>
      <p:ext uri="{BB962C8B-B14F-4D97-AF65-F5344CB8AC3E}">
        <p14:creationId xmlns:p14="http://schemas.microsoft.com/office/powerpoint/2010/main" val="2299395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9444FA-0780-4DBF-889D-30E87ECC7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2.6 Forandringer i hverdagen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BE55F36C-EA5E-4F01-B667-5DDDB8E16F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5" t="24411" r="15526" b="24923"/>
          <a:stretch/>
        </p:blipFill>
        <p:spPr>
          <a:xfrm>
            <a:off x="942534" y="2855742"/>
            <a:ext cx="5847945" cy="3066757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BD6F14-05B5-40B0-B9F7-E569890F0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gør dig glad i hverdagen – Hvad giver dig energi og overskud?</a:t>
            </a:r>
          </a:p>
          <a:p>
            <a:r>
              <a:rPr lang="da-DK" dirty="0"/>
              <a:t>Er der noget du skal gøre anderledes, gøre mere af eller ændre på i din hverdag?</a:t>
            </a:r>
          </a:p>
        </p:txBody>
      </p:sp>
    </p:spTree>
    <p:extLst>
      <p:ext uri="{BB962C8B-B14F-4D97-AF65-F5344CB8AC3E}">
        <p14:creationId xmlns:p14="http://schemas.microsoft.com/office/powerpoint/2010/main" val="1509970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DCB16C-B371-4CC4-B992-0D04841E2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2.7 Når du taler med dit barn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8038F65-922D-46B8-B7DD-828B7FB10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hvilke situationer taler du ofte med dit barn?</a:t>
            </a:r>
          </a:p>
          <a:p>
            <a:r>
              <a:rPr lang="da-DK" dirty="0"/>
              <a:t>I hvilke situationer taler du sjældent med dit barn?</a:t>
            </a:r>
          </a:p>
          <a:p>
            <a:r>
              <a:rPr lang="da-DK" dirty="0"/>
              <a:t>Hvad vil du gerne blive bedre til, når du taler med dit barn?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Det er vigtigt for børn at blive talt med og lyttet til.</a:t>
            </a:r>
          </a:p>
          <a:p>
            <a:pPr marL="0" indent="0">
              <a:buNone/>
            </a:pPr>
            <a:r>
              <a:rPr lang="da-DK" dirty="0"/>
              <a:t>Det styrker både barnets sprog og dets psykiske og sociale udvikling.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936411C5-6148-43EA-B387-6929CCC65E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8" t="20923" r="25680" b="19384"/>
          <a:stretch/>
        </p:blipFill>
        <p:spPr>
          <a:xfrm>
            <a:off x="8203366" y="1162843"/>
            <a:ext cx="3602291" cy="31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775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976965-0A7F-4A50-8CBE-A6BC0FD2E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2.8 Farvel og tak for i dag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3D0EED72-625E-40AF-B83D-4C8A31B84F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0" t="30463" r="60821" b="29449"/>
          <a:stretch/>
        </p:blipFill>
        <p:spPr>
          <a:xfrm>
            <a:off x="1223890" y="2799471"/>
            <a:ext cx="2769068" cy="3179298"/>
          </a:xfrm>
        </p:spPr>
      </p:pic>
    </p:spTree>
    <p:extLst>
      <p:ext uri="{BB962C8B-B14F-4D97-AF65-F5344CB8AC3E}">
        <p14:creationId xmlns:p14="http://schemas.microsoft.com/office/powerpoint/2010/main" val="2127470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234</Words>
  <Application>Microsoft Office PowerPoint</Application>
  <PresentationFormat>Widescreen</PresentationFormat>
  <Paragraphs>26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Office-tema</vt:lpstr>
      <vt:lpstr>Barnet på 3 og 4 år</vt:lpstr>
      <vt:lpstr>2.1 Velkommen</vt:lpstr>
      <vt:lpstr>2.2 Animationsfilm</vt:lpstr>
      <vt:lpstr>2.3 Glæder og udfordringer ved at være forælder</vt:lpstr>
      <vt:lpstr>2.4 Dine følelser er vigtige</vt:lpstr>
      <vt:lpstr>2.5 Pause</vt:lpstr>
      <vt:lpstr>2.6 Forandringer i hverdagen</vt:lpstr>
      <vt:lpstr>2.7 Når du taler med dit barn</vt:lpstr>
      <vt:lpstr>2.8 Farvel og tak for i dag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1.1 Velkommen</dc:title>
  <dc:creator>Camilla Brandi Anshøj</dc:creator>
  <cp:lastModifiedBy>Camilla Brandi Anshøj</cp:lastModifiedBy>
  <cp:revision>31</cp:revision>
  <dcterms:created xsi:type="dcterms:W3CDTF">2018-10-30T13:48:01Z</dcterms:created>
  <dcterms:modified xsi:type="dcterms:W3CDTF">2018-12-13T10:40:34Z</dcterms:modified>
</cp:coreProperties>
</file>