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50" r:id="rId2"/>
  </p:sldMasterIdLst>
  <p:notesMasterIdLst>
    <p:notesMasterId r:id="rId36"/>
  </p:notesMasterIdLst>
  <p:sldIdLst>
    <p:sldId id="261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5" r:id="rId27"/>
    <p:sldId id="284" r:id="rId28"/>
    <p:sldId id="286" r:id="rId29"/>
    <p:sldId id="287" r:id="rId30"/>
    <p:sldId id="288" r:id="rId31"/>
    <p:sldId id="289" r:id="rId32"/>
    <p:sldId id="290" r:id="rId33"/>
    <p:sldId id="291" r:id="rId34"/>
    <p:sldId id="292" r:id="rId35"/>
  </p:sldIdLst>
  <p:sldSz cx="12192000" cy="6858000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Calibri Light" panose="020F0302020204030204" pitchFamily="34" charset="0"/>
      <p:regular r:id="rId41"/>
      <p:italic r:id="rId42"/>
    </p:embeddedFont>
  </p:embeddedFont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577"/>
    <p:restoredTop sz="94694"/>
  </p:normalViewPr>
  <p:slideViewPr>
    <p:cSldViewPr snapToGrid="0" snapToObjects="1">
      <p:cViewPr varScale="1">
        <p:scale>
          <a:sx n="67" d="100"/>
          <a:sy n="67" d="100"/>
        </p:scale>
        <p:origin x="2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3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6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2.fntdata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6AE36-BA96-C447-912E-2E0DE918832E}" type="datetimeFigureOut">
              <a:rPr lang="da-DK" smtClean="0"/>
              <a:t>18-03-2021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17C671-21FC-3D4E-A660-108610BB33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8253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el 22">
            <a:extLst>
              <a:ext uri="{FF2B5EF4-FFF2-40B4-BE49-F238E27FC236}">
                <a16:creationId xmlns:a16="http://schemas.microsoft.com/office/drawing/2014/main" id="{E8F30668-11A3-5E46-B14A-D213C39FA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32437"/>
            <a:ext cx="10515600" cy="1325563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50000"/>
              </a:lnSpc>
              <a:defRPr sz="2000" b="1" i="0">
                <a:solidFill>
                  <a:srgbClr val="009BA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3012657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titel 1">
            <a:extLst>
              <a:ext uri="{FF2B5EF4-FFF2-40B4-BE49-F238E27FC236}">
                <a16:creationId xmlns:a16="http://schemas.microsoft.com/office/drawing/2014/main" id="{9DA019F8-68D6-C24A-A62A-58932254BC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38744" y="541537"/>
            <a:ext cx="9515056" cy="7901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sz="2800" b="1" i="0">
                <a:solidFill>
                  <a:srgbClr val="009BA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sp>
        <p:nvSpPr>
          <p:cNvPr id="11" name="Pladsholder til tekst 8">
            <a:extLst>
              <a:ext uri="{FF2B5EF4-FFF2-40B4-BE49-F238E27FC236}">
                <a16:creationId xmlns:a16="http://schemas.microsoft.com/office/drawing/2014/main" id="{62153AAE-F53E-D94A-99CB-2D46E1F9E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0505"/>
            <a:ext cx="10515600" cy="3045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009BAC"/>
              </a:buClr>
              <a:buSzPct val="100000"/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Clr>
                <a:srgbClr val="009BAC"/>
              </a:buClr>
              <a:buSzPct val="100000"/>
              <a:buFont typeface="Arial" panose="020B0604020202020204" pitchFamily="34" charset="0"/>
              <a:buChar char="•"/>
              <a:defRPr sz="1400" b="0" i="0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buClr>
                <a:srgbClr val="009BAC"/>
              </a:buClr>
              <a:buSzPct val="100000"/>
              <a:buFont typeface="Arial" panose="020B0604020202020204" pitchFamily="34" charset="0"/>
              <a:buChar char="•"/>
              <a:defRPr sz="1400" b="0" i="0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buClr>
                <a:srgbClr val="009BAC"/>
              </a:buClr>
              <a:buSzPct val="100000"/>
              <a:buFont typeface="Arial" panose="020B0604020202020204" pitchFamily="34" charset="0"/>
              <a:buChar char="•"/>
              <a:defRPr sz="1400" b="0" i="0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buClr>
                <a:srgbClr val="009BAC"/>
              </a:buClr>
              <a:buSzPct val="100000"/>
              <a:buFont typeface="Arial" panose="020B0604020202020204" pitchFamily="34" charset="0"/>
              <a:buChar char="•"/>
              <a:defRPr sz="1400" b="0" i="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6" name="Pladsholder til tekst 15">
            <a:extLst>
              <a:ext uri="{FF2B5EF4-FFF2-40B4-BE49-F238E27FC236}">
                <a16:creationId xmlns:a16="http://schemas.microsoft.com/office/drawing/2014/main" id="{F496E205-CFF7-D841-A2C4-AD1A4E5AC9A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552048"/>
            <a:ext cx="807869" cy="790112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2400" b="1" i="0">
                <a:solidFill>
                  <a:srgbClr val="009BA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a-DK" dirty="0"/>
              <a:t>1.1</a:t>
            </a:r>
          </a:p>
        </p:txBody>
      </p:sp>
    </p:spTree>
    <p:extLst>
      <p:ext uri="{BB962C8B-B14F-4D97-AF65-F5344CB8AC3E}">
        <p14:creationId xmlns:p14="http://schemas.microsoft.com/office/powerpoint/2010/main" val="933293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36AEB859-8DC8-D644-A166-9631C4E341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874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4307593F-C12A-9F49-A393-BFFC60DB91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C92A1B7A-4624-0043-AB1F-D537C7097FDC}"/>
              </a:ext>
            </a:extLst>
          </p:cNvPr>
          <p:cNvSpPr/>
          <p:nvPr userDrawn="1"/>
        </p:nvSpPr>
        <p:spPr>
          <a:xfrm>
            <a:off x="844745" y="528266"/>
            <a:ext cx="795288" cy="795288"/>
          </a:xfrm>
          <a:prstGeom prst="ellipse">
            <a:avLst/>
          </a:prstGeom>
          <a:solidFill>
            <a:srgbClr val="009BA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379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78C76C-D499-8349-BBDF-1860325CA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MANU </a:t>
            </a:r>
            <a:r>
              <a:rPr lang="da-DK" dirty="0"/>
              <a:t>0-imiit 2-nut </a:t>
            </a:r>
            <a:r>
              <a:rPr lang="da-DK" dirty="0" err="1"/>
              <a:t>ukiulinnut</a:t>
            </a:r>
            <a:r>
              <a:rPr lang="da-DK" dirty="0"/>
              <a:t> </a:t>
            </a:r>
            <a:r>
              <a:rPr lang="da-DK" dirty="0" err="1"/>
              <a:t>angajoqqajoqqaanik</a:t>
            </a:r>
            <a:r>
              <a:rPr lang="da-DK" dirty="0"/>
              <a:t> </a:t>
            </a:r>
            <a:r>
              <a:rPr lang="da-DK" dirty="0" err="1"/>
              <a:t>ataatsimiisitsineq</a:t>
            </a:r>
            <a:r>
              <a:rPr lang="da-DK" dirty="0"/>
              <a:t> </a:t>
            </a:r>
            <a:br>
              <a:rPr lang="da-DK" dirty="0"/>
            </a:br>
            <a:r>
              <a:rPr lang="da-DK" dirty="0"/>
              <a:t>MANU Forældremøde ’Leg med dit barn’</a:t>
            </a:r>
            <a:br>
              <a:rPr lang="da-DK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63283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40B791DA-2BE3-8440-81EF-4BCEB1C9A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0780"/>
            <a:ext cx="7595174" cy="536768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FD2F71-445D-914B-B029-F0F32B735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Tikilluaritsi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25DB92-E1BB-DD4A-A2AD-332182DAC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MANU </a:t>
            </a:r>
            <a:r>
              <a:rPr lang="da-DK" dirty="0" err="1"/>
              <a:t>angajoqqajoqqaanik</a:t>
            </a:r>
            <a:r>
              <a:rPr lang="da-DK" dirty="0"/>
              <a:t> </a:t>
            </a:r>
            <a:r>
              <a:rPr lang="da-DK" dirty="0" err="1"/>
              <a:t>ataatsimiisitsineq</a:t>
            </a:r>
            <a:r>
              <a:rPr lang="da-DK" dirty="0"/>
              <a:t> – </a:t>
            </a:r>
            <a:r>
              <a:rPr lang="da-DK" dirty="0" err="1"/>
              <a:t>Meeqqat</a:t>
            </a:r>
            <a:r>
              <a:rPr lang="da-DK" dirty="0"/>
              <a:t> </a:t>
            </a:r>
            <a:r>
              <a:rPr lang="da-DK" dirty="0" err="1"/>
              <a:t>pinnguaqatigiuk</a:t>
            </a:r>
            <a:r>
              <a:rPr lang="da-DK" dirty="0"/>
              <a:t>-mut </a:t>
            </a:r>
            <a:r>
              <a:rPr lang="da-DK" dirty="0" err="1"/>
              <a:t>tikilluaritsi</a:t>
            </a:r>
            <a:r>
              <a:rPr lang="da-DK" dirty="0"/>
              <a:t>.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52F8E3C-4C3D-7041-96D9-472302C966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1.1</a:t>
            </a:r>
          </a:p>
        </p:txBody>
      </p:sp>
    </p:spTree>
    <p:extLst>
      <p:ext uri="{BB962C8B-B14F-4D97-AF65-F5344CB8AC3E}">
        <p14:creationId xmlns:p14="http://schemas.microsoft.com/office/powerpoint/2010/main" val="3652220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C9CBC6-35B7-5E47-93B8-3B08AEA6D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Erinarsorluni</a:t>
            </a:r>
            <a:r>
              <a:rPr lang="da-DK" dirty="0"/>
              <a:t> </a:t>
            </a:r>
            <a:r>
              <a:rPr lang="da-DK" dirty="0" err="1"/>
              <a:t>pinnguaat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DAA7EE0-8F16-0444-8E2C-247CD2BFF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 err="1"/>
              <a:t>Maannakkut</a:t>
            </a:r>
            <a:r>
              <a:rPr lang="da-DK" dirty="0"/>
              <a:t> </a:t>
            </a:r>
            <a:r>
              <a:rPr lang="da-DK" dirty="0" err="1"/>
              <a:t>tamatta</a:t>
            </a:r>
            <a:r>
              <a:rPr lang="da-DK" dirty="0"/>
              <a:t> </a:t>
            </a:r>
            <a:r>
              <a:rPr lang="da-DK" dirty="0" err="1"/>
              <a:t>erinarsorluta</a:t>
            </a:r>
            <a:r>
              <a:rPr lang="da-DK" dirty="0"/>
              <a:t> </a:t>
            </a:r>
            <a:r>
              <a:rPr lang="da-DK" dirty="0" err="1"/>
              <a:t>pinnguassaagut</a:t>
            </a:r>
            <a:r>
              <a:rPr lang="da-DK" dirty="0"/>
              <a:t>.</a:t>
            </a:r>
            <a:br>
              <a:rPr lang="da-DK" dirty="0"/>
            </a:br>
            <a:endParaRPr lang="da-DK" dirty="0"/>
          </a:p>
          <a:p>
            <a:pPr marL="0" indent="0">
              <a:buNone/>
            </a:pPr>
            <a:r>
              <a:rPr lang="da-DK" b="1" dirty="0" err="1"/>
              <a:t>Piitaq</a:t>
            </a:r>
            <a:r>
              <a:rPr lang="da-DK" b="1" dirty="0"/>
              <a:t> </a:t>
            </a:r>
            <a:r>
              <a:rPr lang="da-DK" b="1" dirty="0" err="1"/>
              <a:t>aasiannguaq</a:t>
            </a:r>
            <a:endParaRPr lang="da-DK" dirty="0"/>
          </a:p>
          <a:p>
            <a:pPr marL="0" indent="0">
              <a:buNone/>
            </a:pPr>
            <a:r>
              <a:rPr lang="da-DK" dirty="0" err="1"/>
              <a:t>Piitaq</a:t>
            </a:r>
            <a:r>
              <a:rPr lang="da-DK" dirty="0"/>
              <a:t> </a:t>
            </a:r>
            <a:r>
              <a:rPr lang="da-DK" dirty="0" err="1"/>
              <a:t>aasiannguaq</a:t>
            </a:r>
            <a:endParaRPr lang="da-DK" dirty="0"/>
          </a:p>
          <a:p>
            <a:pPr marL="0" indent="0">
              <a:buNone/>
            </a:pPr>
            <a:r>
              <a:rPr lang="da-DK" dirty="0" err="1"/>
              <a:t>qarmakkakkut</a:t>
            </a:r>
            <a:r>
              <a:rPr lang="da-DK" dirty="0"/>
              <a:t> </a:t>
            </a:r>
            <a:r>
              <a:rPr lang="da-DK" dirty="0" err="1"/>
              <a:t>majuarpoq</a:t>
            </a:r>
            <a:endParaRPr lang="da-DK" dirty="0"/>
          </a:p>
          <a:p>
            <a:pPr marL="0" indent="0">
              <a:buNone/>
            </a:pPr>
            <a:r>
              <a:rPr lang="da-DK" dirty="0" err="1"/>
              <a:t>sialuit</a:t>
            </a:r>
            <a:r>
              <a:rPr lang="da-DK" dirty="0"/>
              <a:t> </a:t>
            </a:r>
            <a:r>
              <a:rPr lang="da-DK" dirty="0" err="1"/>
              <a:t>tutsipput</a:t>
            </a:r>
            <a:r>
              <a:rPr lang="da-DK" dirty="0"/>
              <a:t>.</a:t>
            </a:r>
          </a:p>
          <a:p>
            <a:pPr marL="0" indent="0">
              <a:buNone/>
            </a:pPr>
            <a:r>
              <a:rPr lang="da-DK" dirty="0" err="1"/>
              <a:t>Piitap</a:t>
            </a:r>
            <a:r>
              <a:rPr lang="da-DK" dirty="0"/>
              <a:t> </a:t>
            </a:r>
            <a:r>
              <a:rPr lang="da-DK" dirty="0" err="1"/>
              <a:t>timaa</a:t>
            </a:r>
            <a:r>
              <a:rPr lang="da-DK" dirty="0"/>
              <a:t> </a:t>
            </a:r>
            <a:r>
              <a:rPr lang="da-DK" dirty="0" err="1"/>
              <a:t>masappoq</a:t>
            </a:r>
            <a:r>
              <a:rPr lang="da-DK" dirty="0"/>
              <a:t>.</a:t>
            </a:r>
          </a:p>
          <a:p>
            <a:pPr marL="0" indent="0">
              <a:buNone/>
            </a:pPr>
            <a:r>
              <a:rPr lang="da-DK" dirty="0" err="1"/>
              <a:t>Seqineq</a:t>
            </a:r>
            <a:r>
              <a:rPr lang="da-DK" dirty="0"/>
              <a:t> </a:t>
            </a:r>
            <a:r>
              <a:rPr lang="da-DK" dirty="0" err="1"/>
              <a:t>nuivoq</a:t>
            </a:r>
            <a:r>
              <a:rPr lang="da-DK" dirty="0"/>
              <a:t>.</a:t>
            </a:r>
          </a:p>
          <a:p>
            <a:pPr marL="0" indent="0">
              <a:buNone/>
            </a:pPr>
            <a:r>
              <a:rPr lang="da-DK" dirty="0" err="1"/>
              <a:t>Piitap</a:t>
            </a:r>
            <a:r>
              <a:rPr lang="da-DK" dirty="0"/>
              <a:t> </a:t>
            </a:r>
            <a:r>
              <a:rPr lang="da-DK" dirty="0" err="1"/>
              <a:t>timaa</a:t>
            </a:r>
            <a:r>
              <a:rPr lang="da-DK" dirty="0"/>
              <a:t> </a:t>
            </a:r>
            <a:r>
              <a:rPr lang="da-DK" dirty="0" err="1"/>
              <a:t>panerpoq</a:t>
            </a:r>
            <a:endParaRPr lang="da-DK" dirty="0"/>
          </a:p>
          <a:p>
            <a:pPr marL="0" indent="0">
              <a:buNone/>
            </a:pPr>
            <a:r>
              <a:rPr lang="da-DK" dirty="0" err="1"/>
              <a:t>Piitaq</a:t>
            </a:r>
            <a:r>
              <a:rPr lang="da-DK" dirty="0"/>
              <a:t> </a:t>
            </a:r>
            <a:r>
              <a:rPr lang="da-DK" dirty="0" err="1"/>
              <a:t>aasiannguaq</a:t>
            </a:r>
            <a:r>
              <a:rPr lang="da-DK" dirty="0"/>
              <a:t> </a:t>
            </a:r>
            <a:r>
              <a:rPr lang="da-DK" dirty="0" err="1"/>
              <a:t>majuaqqilerpoq</a:t>
            </a:r>
            <a:r>
              <a:rPr lang="da-DK" dirty="0"/>
              <a:t>.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529541A-3816-F340-8ED1-0413FD5876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1.2</a:t>
            </a:r>
          </a:p>
        </p:txBody>
      </p:sp>
    </p:spTree>
    <p:extLst>
      <p:ext uri="{BB962C8B-B14F-4D97-AF65-F5344CB8AC3E}">
        <p14:creationId xmlns:p14="http://schemas.microsoft.com/office/powerpoint/2010/main" val="3954515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D14E21-3172-504B-B688-9FF01BDBE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Pinnguaatit</a:t>
            </a:r>
            <a:r>
              <a:rPr lang="da-DK" dirty="0"/>
              <a:t> </a:t>
            </a:r>
            <a:r>
              <a:rPr lang="da-DK" dirty="0" err="1"/>
              <a:t>suut</a:t>
            </a:r>
            <a:r>
              <a:rPr lang="da-DK" dirty="0"/>
              <a:t> </a:t>
            </a:r>
            <a:r>
              <a:rPr lang="da-DK" dirty="0" err="1"/>
              <a:t>nalunngilisigit</a:t>
            </a:r>
            <a:r>
              <a:rPr lang="da-DK" dirty="0"/>
              <a:t>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79A6B40-F691-7D48-A1BF-4051B3AF5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Maanna</a:t>
            </a:r>
            <a:r>
              <a:rPr lang="da-DK" dirty="0"/>
              <a:t> </a:t>
            </a:r>
            <a:r>
              <a:rPr lang="da-DK" dirty="0" err="1"/>
              <a:t>pinnguaatit</a:t>
            </a:r>
            <a:r>
              <a:rPr lang="da-DK" dirty="0"/>
              <a:t> </a:t>
            </a:r>
            <a:r>
              <a:rPr lang="da-DK" dirty="0" err="1"/>
              <a:t>suut</a:t>
            </a:r>
            <a:r>
              <a:rPr lang="da-DK" dirty="0"/>
              <a:t> </a:t>
            </a:r>
            <a:r>
              <a:rPr lang="da-DK" dirty="0" err="1"/>
              <a:t>meeqqassi</a:t>
            </a:r>
            <a:r>
              <a:rPr lang="da-DK" dirty="0"/>
              <a:t> </a:t>
            </a:r>
            <a:r>
              <a:rPr lang="da-DK" dirty="0" err="1"/>
              <a:t>soqutigivaat</a:t>
            </a:r>
            <a:r>
              <a:rPr lang="da-DK" dirty="0"/>
              <a:t>?</a:t>
            </a:r>
          </a:p>
          <a:p>
            <a:r>
              <a:rPr lang="da-DK" dirty="0" err="1"/>
              <a:t>Pinnguaatit</a:t>
            </a:r>
            <a:r>
              <a:rPr lang="da-DK" dirty="0"/>
              <a:t> </a:t>
            </a:r>
            <a:r>
              <a:rPr lang="da-DK" dirty="0" err="1"/>
              <a:t>suut</a:t>
            </a:r>
            <a:r>
              <a:rPr lang="da-DK" dirty="0"/>
              <a:t> </a:t>
            </a:r>
            <a:r>
              <a:rPr lang="da-DK" dirty="0" err="1"/>
              <a:t>meeqqat</a:t>
            </a:r>
            <a:r>
              <a:rPr lang="da-DK" dirty="0"/>
              <a:t> </a:t>
            </a:r>
            <a:r>
              <a:rPr lang="da-DK" dirty="0" err="1"/>
              <a:t>peqatigalugu</a:t>
            </a:r>
            <a:r>
              <a:rPr lang="da-DK" dirty="0"/>
              <a:t> </a:t>
            </a:r>
            <a:r>
              <a:rPr lang="da-DK" dirty="0" err="1"/>
              <a:t>pinnguarissallugit</a:t>
            </a:r>
            <a:r>
              <a:rPr lang="da-DK" dirty="0"/>
              <a:t> </a:t>
            </a:r>
            <a:r>
              <a:rPr lang="da-DK" dirty="0" err="1"/>
              <a:t>nuannaraagit</a:t>
            </a:r>
            <a:r>
              <a:rPr lang="da-DK" dirty="0"/>
              <a:t>? 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C0EE389-2CDA-5142-AC32-09BEAB565E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1.3</a:t>
            </a:r>
          </a:p>
        </p:txBody>
      </p:sp>
    </p:spTree>
    <p:extLst>
      <p:ext uri="{BB962C8B-B14F-4D97-AF65-F5344CB8AC3E}">
        <p14:creationId xmlns:p14="http://schemas.microsoft.com/office/powerpoint/2010/main" val="1253441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62D7FE-BE5E-124D-AACA-533A77725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Pinnguarneq</a:t>
            </a:r>
            <a:r>
              <a:rPr lang="da-DK" dirty="0"/>
              <a:t> </a:t>
            </a:r>
            <a:r>
              <a:rPr lang="da-DK" dirty="0" err="1"/>
              <a:t>pingaartoq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449FB4A-0C74-4649-9588-A4496DB8F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b="1" dirty="0" err="1"/>
              <a:t>Pinnguarneq</a:t>
            </a:r>
            <a:r>
              <a:rPr lang="da-DK" b="1" dirty="0"/>
              <a:t> </a:t>
            </a:r>
            <a:r>
              <a:rPr lang="da-DK" b="1" dirty="0" err="1"/>
              <a:t>aqqutigalugu</a:t>
            </a:r>
            <a:r>
              <a:rPr lang="da-DK" b="1" dirty="0"/>
              <a:t> </a:t>
            </a:r>
            <a:r>
              <a:rPr lang="da-DK" b="1" dirty="0" err="1"/>
              <a:t>meeqqap</a:t>
            </a:r>
            <a:r>
              <a:rPr lang="da-DK" b="1" dirty="0"/>
              <a:t> </a:t>
            </a:r>
            <a:r>
              <a:rPr lang="da-DK" b="1" dirty="0" err="1"/>
              <a:t>ineriartortittarpai</a:t>
            </a:r>
            <a:r>
              <a:rPr lang="da-DK" b="1" dirty="0"/>
              <a:t>:</a:t>
            </a:r>
            <a:endParaRPr lang="da-DK" dirty="0"/>
          </a:p>
          <a:p>
            <a:r>
              <a:rPr lang="da-DK" dirty="0" err="1"/>
              <a:t>Inuttut</a:t>
            </a:r>
            <a:r>
              <a:rPr lang="da-DK" dirty="0"/>
              <a:t> </a:t>
            </a:r>
            <a:r>
              <a:rPr lang="da-DK" dirty="0" err="1"/>
              <a:t>ataatsimooqatigiinneq</a:t>
            </a:r>
            <a:r>
              <a:rPr lang="da-DK" dirty="0"/>
              <a:t>. </a:t>
            </a:r>
            <a:r>
              <a:rPr lang="da-DK" dirty="0" err="1"/>
              <a:t>Soorlu</a:t>
            </a:r>
            <a:r>
              <a:rPr lang="da-DK" dirty="0"/>
              <a:t>: </a:t>
            </a:r>
            <a:r>
              <a:rPr lang="da-DK" dirty="0" err="1"/>
              <a:t>Aalajangersimaqqissaartumik</a:t>
            </a:r>
            <a:r>
              <a:rPr lang="da-DK" dirty="0"/>
              <a:t> </a:t>
            </a:r>
            <a:r>
              <a:rPr lang="da-DK" dirty="0" err="1"/>
              <a:t>tulleriinnilinnik</a:t>
            </a:r>
            <a:r>
              <a:rPr lang="da-DK" dirty="0"/>
              <a:t> </a:t>
            </a:r>
            <a:r>
              <a:rPr lang="da-DK" dirty="0" err="1"/>
              <a:t>iliuuseqarneq</a:t>
            </a:r>
            <a:r>
              <a:rPr lang="da-DK" dirty="0"/>
              <a:t> </a:t>
            </a:r>
          </a:p>
          <a:p>
            <a:r>
              <a:rPr lang="da-DK" dirty="0" err="1"/>
              <a:t>Takorluuisinnaaneq</a:t>
            </a:r>
            <a:r>
              <a:rPr lang="da-DK" dirty="0"/>
              <a:t>. </a:t>
            </a:r>
            <a:r>
              <a:rPr lang="da-DK" dirty="0" err="1"/>
              <a:t>Soorlu</a:t>
            </a:r>
            <a:r>
              <a:rPr lang="da-DK" dirty="0"/>
              <a:t>: </a:t>
            </a:r>
            <a:r>
              <a:rPr lang="da-DK" dirty="0" err="1"/>
              <a:t>Karseq</a:t>
            </a:r>
            <a:r>
              <a:rPr lang="da-DK" dirty="0"/>
              <a:t> </a:t>
            </a:r>
            <a:r>
              <a:rPr lang="da-DK" dirty="0" err="1"/>
              <a:t>qajanngoraangat</a:t>
            </a:r>
            <a:r>
              <a:rPr lang="da-DK" dirty="0"/>
              <a:t> </a:t>
            </a:r>
          </a:p>
          <a:p>
            <a:r>
              <a:rPr lang="da-DK" dirty="0" err="1"/>
              <a:t>Oqaatsit</a:t>
            </a:r>
            <a:r>
              <a:rPr lang="da-DK" dirty="0"/>
              <a:t>. </a:t>
            </a:r>
            <a:r>
              <a:rPr lang="da-DK" dirty="0" err="1"/>
              <a:t>Soorlu</a:t>
            </a:r>
            <a:r>
              <a:rPr lang="da-DK" dirty="0"/>
              <a:t>: </a:t>
            </a:r>
            <a:r>
              <a:rPr lang="da-DK" dirty="0" err="1"/>
              <a:t>Erinarsuutigaluni</a:t>
            </a:r>
            <a:r>
              <a:rPr lang="da-DK" dirty="0"/>
              <a:t> </a:t>
            </a:r>
            <a:r>
              <a:rPr lang="da-DK" dirty="0" err="1"/>
              <a:t>pinnguaatini</a:t>
            </a:r>
            <a:r>
              <a:rPr lang="da-DK" dirty="0"/>
              <a:t> </a:t>
            </a:r>
            <a:r>
              <a:rPr lang="da-DK" dirty="0" err="1"/>
              <a:t>oqaatsinik</a:t>
            </a:r>
            <a:r>
              <a:rPr lang="da-DK" dirty="0"/>
              <a:t> </a:t>
            </a:r>
            <a:r>
              <a:rPr lang="da-DK" dirty="0" err="1"/>
              <a:t>atuineq</a:t>
            </a:r>
            <a:r>
              <a:rPr lang="da-DK" dirty="0"/>
              <a:t> </a:t>
            </a:r>
            <a:r>
              <a:rPr lang="da-DK" dirty="0" err="1"/>
              <a:t>aamma</a:t>
            </a:r>
            <a:r>
              <a:rPr lang="da-DK" dirty="0"/>
              <a:t> </a:t>
            </a:r>
            <a:r>
              <a:rPr lang="da-DK" dirty="0" err="1"/>
              <a:t>pisuusaartitsilluni</a:t>
            </a:r>
            <a:r>
              <a:rPr lang="da-DK" dirty="0"/>
              <a:t> </a:t>
            </a:r>
            <a:r>
              <a:rPr lang="da-DK" dirty="0" err="1"/>
              <a:t>pinnguaatigaluni</a:t>
            </a:r>
            <a:r>
              <a:rPr lang="da-DK" dirty="0"/>
              <a:t> </a:t>
            </a:r>
            <a:r>
              <a:rPr lang="da-DK" dirty="0" err="1"/>
              <a:t>sunerluni</a:t>
            </a:r>
            <a:r>
              <a:rPr lang="da-DK" dirty="0"/>
              <a:t> </a:t>
            </a:r>
            <a:r>
              <a:rPr lang="da-DK" dirty="0" err="1"/>
              <a:t>oqaluttuaralugu</a:t>
            </a:r>
            <a:r>
              <a:rPr lang="da-DK" dirty="0"/>
              <a:t> </a:t>
            </a:r>
          </a:p>
          <a:p>
            <a:r>
              <a:rPr lang="da-DK" dirty="0" err="1"/>
              <a:t>Eqqarsarneq</a:t>
            </a:r>
            <a:r>
              <a:rPr lang="da-DK" dirty="0"/>
              <a:t>. </a:t>
            </a:r>
            <a:r>
              <a:rPr lang="da-DK" dirty="0" err="1"/>
              <a:t>Soorlu</a:t>
            </a:r>
            <a:r>
              <a:rPr lang="da-DK" dirty="0"/>
              <a:t>: </a:t>
            </a:r>
            <a:r>
              <a:rPr lang="da-DK" dirty="0" err="1"/>
              <a:t>Nerisassiornermut</a:t>
            </a:r>
            <a:r>
              <a:rPr lang="da-DK" dirty="0"/>
              <a:t> </a:t>
            </a:r>
            <a:r>
              <a:rPr lang="da-DK" dirty="0" err="1"/>
              <a:t>tunngasunik</a:t>
            </a:r>
            <a:r>
              <a:rPr lang="da-DK" dirty="0"/>
              <a:t> </a:t>
            </a:r>
            <a:r>
              <a:rPr lang="da-DK" dirty="0" err="1"/>
              <a:t>meeraq</a:t>
            </a:r>
            <a:r>
              <a:rPr lang="da-DK" dirty="0"/>
              <a:t> </a:t>
            </a:r>
            <a:r>
              <a:rPr lang="da-DK" dirty="0" err="1"/>
              <a:t>ilisimasaqartariaqarpoq</a:t>
            </a:r>
            <a:r>
              <a:rPr lang="da-DK" dirty="0"/>
              <a:t> </a:t>
            </a:r>
            <a:r>
              <a:rPr lang="da-DK" dirty="0" err="1"/>
              <a:t>nerisassiortuusaarniaruni</a:t>
            </a:r>
            <a:r>
              <a:rPr lang="da-DK" dirty="0"/>
              <a:t>. </a:t>
            </a:r>
            <a:r>
              <a:rPr lang="da-DK" dirty="0" err="1"/>
              <a:t>Innarnermi</a:t>
            </a:r>
            <a:r>
              <a:rPr lang="da-DK" dirty="0"/>
              <a:t>, </a:t>
            </a:r>
            <a:r>
              <a:rPr lang="da-DK" dirty="0" err="1"/>
              <a:t>kigutigissarnermi</a:t>
            </a:r>
            <a:r>
              <a:rPr lang="da-DK" dirty="0"/>
              <a:t> </a:t>
            </a:r>
            <a:r>
              <a:rPr lang="da-DK" dirty="0" err="1"/>
              <a:t>il.il</a:t>
            </a:r>
            <a:r>
              <a:rPr lang="da-DK" dirty="0"/>
              <a:t>. </a:t>
            </a:r>
            <a:r>
              <a:rPr lang="da-DK" dirty="0" err="1"/>
              <a:t>misilittakkani</a:t>
            </a:r>
            <a:r>
              <a:rPr lang="da-DK" dirty="0"/>
              <a:t> </a:t>
            </a:r>
            <a:r>
              <a:rPr lang="da-DK" dirty="0" err="1"/>
              <a:t>aallaavigalugit</a:t>
            </a:r>
            <a:r>
              <a:rPr lang="da-DK" dirty="0"/>
              <a:t> </a:t>
            </a:r>
            <a:r>
              <a:rPr lang="da-DK" dirty="0" err="1"/>
              <a:t>tamakkuninnga</a:t>
            </a:r>
            <a:r>
              <a:rPr lang="da-DK" dirty="0"/>
              <a:t> </a:t>
            </a:r>
            <a:r>
              <a:rPr lang="da-DK" dirty="0" err="1"/>
              <a:t>pisuusaartitsisarpoq</a:t>
            </a:r>
            <a:r>
              <a:rPr lang="da-DK" dirty="0"/>
              <a:t>. </a:t>
            </a:r>
          </a:p>
          <a:p>
            <a:r>
              <a:rPr lang="da-DK" dirty="0" err="1"/>
              <a:t>Takorluuisinnaaneq</a:t>
            </a:r>
            <a:r>
              <a:rPr lang="da-DK" dirty="0"/>
              <a:t>. </a:t>
            </a:r>
            <a:r>
              <a:rPr lang="da-DK" dirty="0" err="1"/>
              <a:t>Soorlu</a:t>
            </a:r>
            <a:r>
              <a:rPr lang="da-DK" dirty="0"/>
              <a:t>: </a:t>
            </a:r>
            <a:r>
              <a:rPr lang="da-DK" dirty="0" err="1"/>
              <a:t>Meeqqap</a:t>
            </a:r>
            <a:r>
              <a:rPr lang="da-DK" dirty="0"/>
              <a:t> </a:t>
            </a:r>
            <a:r>
              <a:rPr lang="da-DK" dirty="0" err="1"/>
              <a:t>qaleriiaarlugit</a:t>
            </a:r>
            <a:r>
              <a:rPr lang="da-DK" dirty="0"/>
              <a:t> </a:t>
            </a:r>
            <a:r>
              <a:rPr lang="da-DK" dirty="0" err="1"/>
              <a:t>iliorartakkat</a:t>
            </a:r>
            <a:r>
              <a:rPr lang="da-DK" dirty="0"/>
              <a:t> </a:t>
            </a:r>
            <a:r>
              <a:rPr lang="da-DK" dirty="0" err="1"/>
              <a:t>atorlugit</a:t>
            </a:r>
            <a:r>
              <a:rPr lang="da-DK" dirty="0"/>
              <a:t> </a:t>
            </a:r>
            <a:r>
              <a:rPr lang="da-DK" dirty="0" err="1"/>
              <a:t>napasulialiornissani</a:t>
            </a:r>
            <a:r>
              <a:rPr lang="da-DK" dirty="0"/>
              <a:t> </a:t>
            </a:r>
            <a:r>
              <a:rPr lang="da-DK" dirty="0" err="1"/>
              <a:t>takorluuleruniuk</a:t>
            </a:r>
            <a:r>
              <a:rPr lang="da-DK" dirty="0"/>
              <a:t>, </a:t>
            </a:r>
            <a:r>
              <a:rPr lang="da-DK" dirty="0" err="1"/>
              <a:t>tamatumalu</a:t>
            </a:r>
            <a:r>
              <a:rPr lang="da-DK" dirty="0"/>
              <a:t> </a:t>
            </a:r>
            <a:r>
              <a:rPr lang="da-DK" dirty="0" err="1"/>
              <a:t>kingornagut</a:t>
            </a:r>
            <a:r>
              <a:rPr lang="da-DK" dirty="0"/>
              <a:t> </a:t>
            </a:r>
            <a:r>
              <a:rPr lang="da-DK" dirty="0" err="1"/>
              <a:t>uppittoornissaannut</a:t>
            </a:r>
            <a:r>
              <a:rPr lang="da-DK" dirty="0"/>
              <a:t> </a:t>
            </a:r>
            <a:r>
              <a:rPr lang="da-DK" dirty="0" err="1"/>
              <a:t>pissangaammertarnera</a:t>
            </a:r>
            <a:r>
              <a:rPr lang="da-DK" dirty="0"/>
              <a:t>.  </a:t>
            </a:r>
          </a:p>
          <a:p>
            <a:r>
              <a:rPr lang="da-DK" dirty="0" err="1"/>
              <a:t>Timimik</a:t>
            </a:r>
            <a:r>
              <a:rPr lang="da-DK" dirty="0"/>
              <a:t> </a:t>
            </a:r>
            <a:r>
              <a:rPr lang="da-DK" dirty="0" err="1"/>
              <a:t>atuineq</a:t>
            </a:r>
            <a:r>
              <a:rPr lang="da-DK" dirty="0"/>
              <a:t>. </a:t>
            </a:r>
            <a:r>
              <a:rPr lang="da-DK" dirty="0" err="1"/>
              <a:t>Soorlu</a:t>
            </a:r>
            <a:r>
              <a:rPr lang="da-DK" dirty="0"/>
              <a:t>: </a:t>
            </a:r>
            <a:r>
              <a:rPr lang="da-DK" dirty="0" err="1"/>
              <a:t>Meeraq</a:t>
            </a:r>
            <a:r>
              <a:rPr lang="da-DK" dirty="0"/>
              <a:t> </a:t>
            </a:r>
            <a:r>
              <a:rPr lang="da-DK" dirty="0" err="1"/>
              <a:t>pississaaraangat</a:t>
            </a:r>
            <a:r>
              <a:rPr lang="da-DK" dirty="0"/>
              <a:t>, </a:t>
            </a:r>
            <a:r>
              <a:rPr lang="da-DK" dirty="0" err="1"/>
              <a:t>arsaq</a:t>
            </a:r>
            <a:r>
              <a:rPr lang="da-DK" dirty="0"/>
              <a:t> </a:t>
            </a:r>
            <a:r>
              <a:rPr lang="da-DK" dirty="0" err="1"/>
              <a:t>assakaatikkaangagu</a:t>
            </a:r>
            <a:r>
              <a:rPr lang="da-DK" dirty="0"/>
              <a:t>, </a:t>
            </a:r>
            <a:r>
              <a:rPr lang="da-DK" dirty="0" err="1"/>
              <a:t>arpakkaangami</a:t>
            </a:r>
            <a:r>
              <a:rPr lang="da-DK" dirty="0"/>
              <a:t> </a:t>
            </a:r>
            <a:r>
              <a:rPr lang="da-DK" dirty="0" err="1"/>
              <a:t>tigutikkaangamilu</a:t>
            </a:r>
            <a:r>
              <a:rPr lang="da-DK" dirty="0"/>
              <a:t> …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BFA38E9-6ABD-8B42-91BE-4F627632E5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1.4</a:t>
            </a:r>
          </a:p>
        </p:txBody>
      </p:sp>
    </p:spTree>
    <p:extLst>
      <p:ext uri="{BB962C8B-B14F-4D97-AF65-F5344CB8AC3E}">
        <p14:creationId xmlns:p14="http://schemas.microsoft.com/office/powerpoint/2010/main" val="470732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5980E1-69DF-DA42-9657-44733D4C4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Unillatsiarneq</a:t>
            </a:r>
            <a:endParaRPr lang="en-US" dirty="0"/>
          </a:p>
        </p:txBody>
      </p:sp>
      <p:pic>
        <p:nvPicPr>
          <p:cNvPr id="6" name="Pladsholder til indhold 5" descr="Et billede, der indeholder tekst, vektorgrafik&#10;&#10;Automatisk genereret beskrivelse">
            <a:extLst>
              <a:ext uri="{FF2B5EF4-FFF2-40B4-BE49-F238E27FC236}">
                <a16:creationId xmlns:a16="http://schemas.microsoft.com/office/drawing/2014/main" id="{C054D3FA-ECCA-2D4B-B2F3-B140112CFC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flipH="1">
            <a:off x="2912326" y="1605776"/>
            <a:ext cx="3200164" cy="3810457"/>
          </a:xfrm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CB6E678-F5F8-5649-93DC-B4724B0DA4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1.5</a:t>
            </a:r>
          </a:p>
        </p:txBody>
      </p:sp>
    </p:spTree>
    <p:extLst>
      <p:ext uri="{BB962C8B-B14F-4D97-AF65-F5344CB8AC3E}">
        <p14:creationId xmlns:p14="http://schemas.microsoft.com/office/powerpoint/2010/main" val="1264852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lede 13" descr="Et billede, der indeholder visitkort&#10;&#10;Automatisk genereret beskrivelse">
            <a:extLst>
              <a:ext uri="{FF2B5EF4-FFF2-40B4-BE49-F238E27FC236}">
                <a16:creationId xmlns:a16="http://schemas.microsoft.com/office/drawing/2014/main" id="{2DAE2460-E670-E941-AF73-A222D38074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18" t="26536" r="7750" b="17036"/>
          <a:stretch/>
        </p:blipFill>
        <p:spPr>
          <a:xfrm>
            <a:off x="693234" y="2588936"/>
            <a:ext cx="5618356" cy="275137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613B073-8331-0D48-93E8-F5ED1B0BD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Pinngualerpugut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BB8867-E893-2E47-83D8-D50FA96A2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Uani</a:t>
            </a:r>
            <a:r>
              <a:rPr lang="da-DK" dirty="0"/>
              <a:t> </a:t>
            </a:r>
            <a:r>
              <a:rPr lang="da-DK" dirty="0" err="1"/>
              <a:t>pinnguaatip</a:t>
            </a:r>
            <a:r>
              <a:rPr lang="da-DK" dirty="0"/>
              <a:t> </a:t>
            </a:r>
            <a:r>
              <a:rPr lang="da-DK" dirty="0" err="1"/>
              <a:t>allaaserineri</a:t>
            </a:r>
            <a:r>
              <a:rPr lang="da-DK" dirty="0"/>
              <a:t> </a:t>
            </a:r>
            <a:r>
              <a:rPr lang="da-DK" dirty="0" err="1"/>
              <a:t>ivertinneqassaaq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DECD107-D978-E246-909B-09C78EBD34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1.6</a:t>
            </a:r>
          </a:p>
        </p:txBody>
      </p:sp>
    </p:spTree>
    <p:extLst>
      <p:ext uri="{BB962C8B-B14F-4D97-AF65-F5344CB8AC3E}">
        <p14:creationId xmlns:p14="http://schemas.microsoft.com/office/powerpoint/2010/main" val="2040800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A261F7-345B-7344-BC29-4302B7BD9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Meeqqerivimmi</a:t>
            </a:r>
            <a:r>
              <a:rPr lang="da-DK" dirty="0"/>
              <a:t> </a:t>
            </a:r>
            <a:r>
              <a:rPr lang="da-DK" dirty="0" err="1"/>
              <a:t>pinnguarneq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444A27-044E-EA4C-9807-D59780F5B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Meeqqerivimmi</a:t>
            </a:r>
            <a:r>
              <a:rPr lang="da-DK" dirty="0"/>
              <a:t> </a:t>
            </a:r>
            <a:r>
              <a:rPr lang="da-DK" dirty="0" err="1"/>
              <a:t>meeqqat</a:t>
            </a:r>
            <a:r>
              <a:rPr lang="da-DK" dirty="0"/>
              <a:t> </a:t>
            </a:r>
            <a:r>
              <a:rPr lang="da-DK" dirty="0" err="1"/>
              <a:t>sunik</a:t>
            </a:r>
            <a:r>
              <a:rPr lang="da-DK" dirty="0"/>
              <a:t> </a:t>
            </a:r>
            <a:r>
              <a:rPr lang="da-DK" dirty="0" err="1"/>
              <a:t>pinnguartarpat</a:t>
            </a:r>
            <a:r>
              <a:rPr lang="da-DK" dirty="0"/>
              <a:t>?</a:t>
            </a:r>
          </a:p>
          <a:p>
            <a:r>
              <a:rPr lang="da-DK" dirty="0" err="1"/>
              <a:t>Meeqqerivimmi</a:t>
            </a:r>
            <a:r>
              <a:rPr lang="da-DK" dirty="0"/>
              <a:t> </a:t>
            </a:r>
            <a:r>
              <a:rPr lang="da-DK" dirty="0" err="1"/>
              <a:t>inersimasut</a:t>
            </a:r>
            <a:r>
              <a:rPr lang="da-DK" dirty="0"/>
              <a:t> </a:t>
            </a:r>
            <a:r>
              <a:rPr lang="da-DK" dirty="0" err="1"/>
              <a:t>meeqqanik</a:t>
            </a:r>
            <a:r>
              <a:rPr lang="da-DK" dirty="0"/>
              <a:t> </a:t>
            </a:r>
            <a:r>
              <a:rPr lang="da-DK" dirty="0" err="1"/>
              <a:t>sunik</a:t>
            </a:r>
            <a:r>
              <a:rPr lang="da-DK" dirty="0"/>
              <a:t> </a:t>
            </a:r>
            <a:r>
              <a:rPr lang="da-DK" dirty="0" err="1"/>
              <a:t>pinnguaqateqartarpat</a:t>
            </a:r>
            <a:r>
              <a:rPr lang="da-DK" dirty="0"/>
              <a:t>?</a:t>
            </a:r>
          </a:p>
          <a:p>
            <a:r>
              <a:rPr lang="da-DK" dirty="0" err="1"/>
              <a:t>Meeqqerivimmi</a:t>
            </a:r>
            <a:r>
              <a:rPr lang="da-DK" dirty="0"/>
              <a:t> </a:t>
            </a:r>
            <a:r>
              <a:rPr lang="da-DK" dirty="0" err="1"/>
              <a:t>pinnguarneq</a:t>
            </a:r>
            <a:r>
              <a:rPr lang="da-DK" dirty="0"/>
              <a:t> </a:t>
            </a:r>
            <a:r>
              <a:rPr lang="da-DK" dirty="0" err="1"/>
              <a:t>pinngussallu</a:t>
            </a:r>
            <a:r>
              <a:rPr lang="da-DK" dirty="0"/>
              <a:t>?</a:t>
            </a:r>
          </a:p>
          <a:p>
            <a:endParaRPr lang="en-US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573752E-5051-D543-BEA5-390C31D45A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1.7</a:t>
            </a:r>
          </a:p>
        </p:txBody>
      </p:sp>
      <p:pic>
        <p:nvPicPr>
          <p:cNvPr id="6" name="Billede 5" descr="Et billede, der indeholder tekst&#10;&#10;Automatisk genereret beskrivelse">
            <a:extLst>
              <a:ext uri="{FF2B5EF4-FFF2-40B4-BE49-F238E27FC236}">
                <a16:creationId xmlns:a16="http://schemas.microsoft.com/office/drawing/2014/main" id="{2787CB51-BEC9-7F4C-847B-51E7D78281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28" t="34432" r="10617" b="11502"/>
          <a:stretch/>
        </p:blipFill>
        <p:spPr>
          <a:xfrm>
            <a:off x="542507" y="3049161"/>
            <a:ext cx="6320518" cy="290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177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C92D4A-4A3A-3B40-8586-B1CCE5F9B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Meeqqanut</a:t>
            </a:r>
            <a:r>
              <a:rPr lang="da-DK" dirty="0"/>
              <a:t> </a:t>
            </a:r>
            <a:r>
              <a:rPr lang="da-DK" dirty="0" err="1"/>
              <a:t>atuakkat</a:t>
            </a:r>
            <a:endParaRPr lang="en-US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631E085-E2BF-1F49-8FBE-ABFB97EE24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1.8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0C343C88-281B-8A44-9662-E0A678B033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0925" y="1331650"/>
            <a:ext cx="9499375" cy="3653606"/>
          </a:xfrm>
        </p:spPr>
      </p:pic>
    </p:spTree>
    <p:extLst>
      <p:ext uri="{BB962C8B-B14F-4D97-AF65-F5344CB8AC3E}">
        <p14:creationId xmlns:p14="http://schemas.microsoft.com/office/powerpoint/2010/main" val="1553935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26DCDB8C-F09D-8047-958A-F0022B232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24336" y="1331650"/>
            <a:ext cx="8471132" cy="598871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569F4B0-E08E-D04F-A230-157E7A982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Meeqqallu</a:t>
            </a:r>
            <a:r>
              <a:rPr lang="da-DK" dirty="0"/>
              <a:t> </a:t>
            </a:r>
            <a:r>
              <a:rPr lang="da-DK" dirty="0" err="1"/>
              <a:t>pinnguaqatigiinneq</a:t>
            </a:r>
            <a:r>
              <a:rPr lang="da-DK" dirty="0"/>
              <a:t> </a:t>
            </a:r>
            <a:r>
              <a:rPr lang="da-DK" dirty="0" err="1"/>
              <a:t>suli</a:t>
            </a:r>
            <a:r>
              <a:rPr lang="da-DK" dirty="0"/>
              <a:t> </a:t>
            </a:r>
            <a:r>
              <a:rPr lang="da-DK" dirty="0" err="1"/>
              <a:t>annertunerusoq</a:t>
            </a:r>
            <a:r>
              <a:rPr lang="da-DK" dirty="0"/>
              <a:t>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F7347F1-23AB-F547-80DC-CC65C30F3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Meeqqallu</a:t>
            </a:r>
            <a:r>
              <a:rPr lang="da-DK" dirty="0"/>
              <a:t> </a:t>
            </a:r>
            <a:r>
              <a:rPr lang="da-DK" dirty="0" err="1"/>
              <a:t>sunik</a:t>
            </a:r>
            <a:r>
              <a:rPr lang="da-DK" dirty="0"/>
              <a:t> </a:t>
            </a:r>
            <a:r>
              <a:rPr lang="da-DK" dirty="0" err="1"/>
              <a:t>pinnguarusuppisi</a:t>
            </a:r>
            <a:r>
              <a:rPr lang="da-DK" dirty="0"/>
              <a:t>?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8067452-DEDB-544E-989E-23F36B665C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1.9</a:t>
            </a:r>
          </a:p>
        </p:txBody>
      </p:sp>
    </p:spTree>
    <p:extLst>
      <p:ext uri="{BB962C8B-B14F-4D97-AF65-F5344CB8AC3E}">
        <p14:creationId xmlns:p14="http://schemas.microsoft.com/office/powerpoint/2010/main" val="2116932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4AE850-5297-ED43-AB93-EA2D1DBC4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Inuulluaritsi</a:t>
            </a:r>
            <a:r>
              <a:rPr lang="da-DK" dirty="0"/>
              <a:t> </a:t>
            </a:r>
            <a:r>
              <a:rPr lang="da-DK" dirty="0" err="1"/>
              <a:t>ullumimullu</a:t>
            </a:r>
            <a:r>
              <a:rPr lang="da-DK" dirty="0"/>
              <a:t> </a:t>
            </a:r>
            <a:r>
              <a:rPr lang="da-DK" dirty="0" err="1"/>
              <a:t>qujanaq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90278C1-8A71-2A43-9670-FD85FDFC01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1.10</a:t>
            </a:r>
          </a:p>
        </p:txBody>
      </p:sp>
      <p:pic>
        <p:nvPicPr>
          <p:cNvPr id="6" name="Billede 5" descr="Et billede, der indeholder clipart, vektorgrafik&#10;&#10;Automatisk genereret beskrivelse">
            <a:extLst>
              <a:ext uri="{FF2B5EF4-FFF2-40B4-BE49-F238E27FC236}">
                <a16:creationId xmlns:a16="http://schemas.microsoft.com/office/drawing/2014/main" id="{3C23338C-A76F-F44C-BD0B-72ECA42AA4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12" t="18168" r="35778" b="16337"/>
          <a:stretch/>
        </p:blipFill>
        <p:spPr>
          <a:xfrm>
            <a:off x="2138438" y="1464993"/>
            <a:ext cx="3488639" cy="3928014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B52FB2-89FA-454A-8D59-E8D97E950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Inuulluaritsi</a:t>
            </a:r>
            <a:r>
              <a:rPr lang="da-DK" dirty="0"/>
              <a:t> </a:t>
            </a:r>
            <a:r>
              <a:rPr lang="da-DK" dirty="0" err="1"/>
              <a:t>ullumimullu</a:t>
            </a:r>
            <a:r>
              <a:rPr lang="da-DK" dirty="0"/>
              <a:t> </a:t>
            </a:r>
            <a:r>
              <a:rPr lang="da-DK" dirty="0" err="1"/>
              <a:t>qujanaq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64024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C8CCD9-B014-254B-9011-6EE2159A8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MANU </a:t>
            </a:r>
            <a:r>
              <a:rPr lang="da-DK" dirty="0" err="1"/>
              <a:t>angajoqqajoqqaanik</a:t>
            </a:r>
            <a:r>
              <a:rPr lang="da-DK" dirty="0"/>
              <a:t> </a:t>
            </a:r>
            <a:r>
              <a:rPr lang="da-DK" dirty="0" err="1"/>
              <a:t>ataatsimiisitsineq</a:t>
            </a:r>
            <a:r>
              <a:rPr lang="da-DK" dirty="0"/>
              <a:t> ’</a:t>
            </a:r>
            <a:r>
              <a:rPr lang="da-DK" dirty="0" err="1"/>
              <a:t>Meeqqat</a:t>
            </a:r>
            <a:r>
              <a:rPr lang="da-DK" dirty="0"/>
              <a:t> </a:t>
            </a:r>
            <a:r>
              <a:rPr lang="da-DK" dirty="0" err="1"/>
              <a:t>oqaloqatigiuk</a:t>
            </a:r>
            <a:r>
              <a:rPr lang="da-DK" dirty="0"/>
              <a:t>’</a:t>
            </a:r>
            <a:br>
              <a:rPr lang="da-DK" dirty="0"/>
            </a:br>
            <a:r>
              <a:rPr lang="da-DK" dirty="0"/>
              <a:t>MANU Forældremøde ’Snak med dit barn’</a:t>
            </a:r>
            <a:br>
              <a:rPr lang="da-DK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48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DE6691-B874-6440-8D6D-D2CB0201B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Tikilluaritsi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205DF2-EF19-4E42-8DF8-D9CB4D59E8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Uunga</a:t>
            </a:r>
            <a:r>
              <a:rPr lang="da-DK" dirty="0"/>
              <a:t> </a:t>
            </a:r>
            <a:r>
              <a:rPr lang="da-DK" dirty="0" err="1"/>
              <a:t>tikilluarit</a:t>
            </a:r>
            <a:r>
              <a:rPr lang="da-DK" dirty="0"/>
              <a:t>: MANU </a:t>
            </a:r>
            <a:r>
              <a:rPr lang="da-DK" dirty="0" err="1"/>
              <a:t>angajoqqaanik</a:t>
            </a:r>
            <a:r>
              <a:rPr lang="da-DK" dirty="0"/>
              <a:t> </a:t>
            </a:r>
            <a:r>
              <a:rPr lang="da-DK" dirty="0" err="1"/>
              <a:t>ataatsimiisitsineq</a:t>
            </a:r>
            <a:r>
              <a:rPr lang="da-DK" dirty="0"/>
              <a:t> ’</a:t>
            </a:r>
            <a:r>
              <a:rPr lang="da-DK" dirty="0" err="1"/>
              <a:t>Meeqqat</a:t>
            </a:r>
            <a:r>
              <a:rPr lang="da-DK" dirty="0"/>
              <a:t> </a:t>
            </a:r>
            <a:r>
              <a:rPr lang="da-DK" dirty="0" err="1"/>
              <a:t>oqaloqatigiuk</a:t>
            </a:r>
            <a:r>
              <a:rPr lang="da-DK" dirty="0"/>
              <a:t>’ 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27A29A0-BF25-BF4F-8757-776AFFDE5C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2.1</a:t>
            </a:r>
          </a:p>
        </p:txBody>
      </p:sp>
      <p:pic>
        <p:nvPicPr>
          <p:cNvPr id="6" name="Billede 5" descr="Et billede, der indeholder tekst&#10;&#10;Automatisk genereret beskrivelse">
            <a:extLst>
              <a:ext uri="{FF2B5EF4-FFF2-40B4-BE49-F238E27FC236}">
                <a16:creationId xmlns:a16="http://schemas.microsoft.com/office/drawing/2014/main" id="{4606838D-9AA0-4E43-9EBE-B17E508FFC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32" t="13370" r="32635" b="11130"/>
          <a:stretch/>
        </p:blipFill>
        <p:spPr>
          <a:xfrm>
            <a:off x="1838744" y="2351314"/>
            <a:ext cx="3637608" cy="367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28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 6">
            <a:extLst>
              <a:ext uri="{FF2B5EF4-FFF2-40B4-BE49-F238E27FC236}">
                <a16:creationId xmlns:a16="http://schemas.microsoft.com/office/drawing/2014/main" id="{CAF6C371-23CD-DF4E-9678-85B43FCE51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65377"/>
              </p:ext>
            </p:extLst>
          </p:nvPr>
        </p:nvGraphicFramePr>
        <p:xfrm>
          <a:off x="838200" y="2531114"/>
          <a:ext cx="10515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6877645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65497747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1651967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93399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BAC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Kulloq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illit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,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BAC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Tikeq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illit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,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BAC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Qiterleq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 …,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BAC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Inussat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tamassi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,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2318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BAC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Kulloq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illit</a:t>
                      </a:r>
                      <a:endParaRPr lang="da-DK" sz="1400" b="0" i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BAC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Tikeq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illit</a:t>
                      </a:r>
                      <a:endParaRPr lang="da-DK" sz="1400" b="0" i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BAC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Mikileraq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 …,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BAC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Inussat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tamassi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,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4862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BAC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sumiippit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BAC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sumiippit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BAC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Eqeqqoq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 …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BAC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sumiippit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3508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BAC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Aajuna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aajuna</a:t>
                      </a:r>
                      <a:endParaRPr lang="da-DK" sz="1400" b="0" i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BAC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Aajuna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aajuna</a:t>
                      </a:r>
                      <a:endParaRPr lang="da-DK" sz="1400" b="0" i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rgbClr val="009BAC"/>
                        </a:buClr>
                        <a:buFont typeface="Arial" panose="020B0604020202020204" pitchFamily="34" charset="0"/>
                        <a:buNone/>
                      </a:pPr>
                      <a:endParaRPr lang="en-US" sz="1400" b="0" i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BAC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Aajuna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aajuna</a:t>
                      </a:r>
                      <a:endParaRPr lang="da-DK" sz="1400" b="0" i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3222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BAC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godda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’, </a:t>
                      </a: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godda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’, </a:t>
                      </a: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godda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’.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BAC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godda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’, </a:t>
                      </a: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godda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’, </a:t>
                      </a: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godda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’.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rgbClr val="009BAC"/>
                        </a:buClr>
                        <a:buFont typeface="Arial" panose="020B0604020202020204" pitchFamily="34" charset="0"/>
                        <a:buNone/>
                      </a:pPr>
                      <a:endParaRPr lang="en-US" sz="1400" b="0" i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BAC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godda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’, </a:t>
                      </a: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godda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’, </a:t>
                      </a:r>
                      <a:r>
                        <a:rPr lang="da-DK" sz="1400" b="0" i="0" dirty="0" err="1">
                          <a:solidFill>
                            <a:schemeClr val="tx1"/>
                          </a:solidFill>
                          <a:latin typeface="+mj-lt"/>
                        </a:rPr>
                        <a:t>godda</a:t>
                      </a:r>
                      <a:r>
                        <a:rPr lang="da-DK" sz="1400" b="0" i="0" dirty="0">
                          <a:solidFill>
                            <a:schemeClr val="tx1"/>
                          </a:solidFill>
                          <a:latin typeface="+mj-lt"/>
                        </a:rPr>
                        <a:t>’.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2410811"/>
                  </a:ext>
                </a:extLst>
              </a:tr>
            </a:tbl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5EE72BF2-F4D0-8445-B2C0-7D9C8E53B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Erinarsorluni</a:t>
            </a:r>
            <a:r>
              <a:rPr lang="da-DK" dirty="0"/>
              <a:t> </a:t>
            </a:r>
            <a:r>
              <a:rPr lang="da-DK" dirty="0" err="1"/>
              <a:t>pinnguarneq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497161C-177C-7A44-91AD-D19E0943CF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2.2</a:t>
            </a:r>
            <a:endParaRPr lang="en-US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5BF26CD9-5446-6D48-9198-846443C0ED49}"/>
              </a:ext>
            </a:extLst>
          </p:cNvPr>
          <p:cNvSpPr txBox="1"/>
          <p:nvPr/>
        </p:nvSpPr>
        <p:spPr>
          <a:xfrm>
            <a:off x="838200" y="1752694"/>
            <a:ext cx="42362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 err="1"/>
              <a:t>Massakkut</a:t>
            </a:r>
            <a:r>
              <a:rPr lang="da-DK" sz="1400" dirty="0"/>
              <a:t> </a:t>
            </a:r>
            <a:r>
              <a:rPr lang="da-DK" sz="1400" dirty="0" err="1"/>
              <a:t>tamatta</a:t>
            </a:r>
            <a:r>
              <a:rPr lang="da-DK" sz="1400" dirty="0"/>
              <a:t> </a:t>
            </a:r>
            <a:r>
              <a:rPr lang="da-DK" sz="1400" dirty="0" err="1">
                <a:latin typeface="+mj-lt"/>
              </a:rPr>
              <a:t>erinarsussaagut</a:t>
            </a:r>
            <a:r>
              <a:rPr lang="da-DK" sz="1400" dirty="0"/>
              <a:t>.</a:t>
            </a:r>
          </a:p>
          <a:p>
            <a:endParaRPr lang="da-DK" sz="1400" dirty="0"/>
          </a:p>
          <a:p>
            <a:r>
              <a:rPr lang="da-DK" sz="1400" b="1" dirty="0" err="1"/>
              <a:t>Kulloq</a:t>
            </a:r>
            <a:r>
              <a:rPr lang="da-DK" sz="1400" b="1" dirty="0"/>
              <a:t> </a:t>
            </a:r>
            <a:r>
              <a:rPr lang="da-DK" sz="1400" b="1" dirty="0" err="1"/>
              <a:t>illit</a:t>
            </a:r>
            <a:endParaRPr lang="da-DK" sz="1400" b="1" dirty="0"/>
          </a:p>
        </p:txBody>
      </p:sp>
    </p:spTree>
    <p:extLst>
      <p:ext uri="{BB962C8B-B14F-4D97-AF65-F5344CB8AC3E}">
        <p14:creationId xmlns:p14="http://schemas.microsoft.com/office/powerpoint/2010/main" val="2436701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292DBC-DB8D-6C43-BB13-9F521CA6F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Meeqqavit</a:t>
            </a:r>
            <a:r>
              <a:rPr lang="da-DK" dirty="0"/>
              <a:t> </a:t>
            </a:r>
            <a:r>
              <a:rPr lang="da-DK" dirty="0" err="1"/>
              <a:t>oqalunneq</a:t>
            </a:r>
            <a:r>
              <a:rPr lang="da-DK" dirty="0"/>
              <a:t> </a:t>
            </a:r>
            <a:r>
              <a:rPr lang="da-DK" dirty="0" err="1"/>
              <a:t>qanoq</a:t>
            </a:r>
            <a:r>
              <a:rPr lang="da-DK" dirty="0"/>
              <a:t> </a:t>
            </a:r>
            <a:r>
              <a:rPr lang="da-DK" dirty="0" err="1"/>
              <a:t>ilinniartarpaa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0FB1967-957B-584A-ABFF-85CAC28FF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dirty="0" err="1"/>
              <a:t>Tamanna</a:t>
            </a:r>
            <a:r>
              <a:rPr lang="da-DK" b="1" dirty="0"/>
              <a:t> </a:t>
            </a:r>
            <a:r>
              <a:rPr lang="da-DK" b="1" dirty="0" err="1"/>
              <a:t>pisarpoq</a:t>
            </a:r>
            <a:r>
              <a:rPr lang="da-DK" b="1" dirty="0"/>
              <a:t>:</a:t>
            </a:r>
            <a:endParaRPr lang="da-DK" dirty="0"/>
          </a:p>
          <a:p>
            <a:r>
              <a:rPr lang="da-DK" dirty="0" err="1"/>
              <a:t>angajoqqaat</a:t>
            </a:r>
            <a:r>
              <a:rPr lang="da-DK" dirty="0"/>
              <a:t> </a:t>
            </a:r>
            <a:r>
              <a:rPr lang="da-DK" dirty="0" err="1"/>
              <a:t>meerartik</a:t>
            </a:r>
            <a:r>
              <a:rPr lang="da-DK" dirty="0"/>
              <a:t> </a:t>
            </a:r>
            <a:r>
              <a:rPr lang="da-DK" dirty="0" err="1"/>
              <a:t>oqaloqatigigaangassuk</a:t>
            </a:r>
            <a:r>
              <a:rPr lang="da-DK" dirty="0"/>
              <a:t> </a:t>
            </a:r>
            <a:r>
              <a:rPr lang="da-DK" dirty="0" err="1"/>
              <a:t>imaluunniit</a:t>
            </a:r>
            <a:r>
              <a:rPr lang="da-DK" dirty="0"/>
              <a:t> </a:t>
            </a:r>
            <a:r>
              <a:rPr lang="da-DK" dirty="0" err="1"/>
              <a:t>meeraq</a:t>
            </a:r>
            <a:r>
              <a:rPr lang="da-DK" dirty="0"/>
              <a:t> </a:t>
            </a:r>
            <a:r>
              <a:rPr lang="da-DK" dirty="0" err="1"/>
              <a:t>tusaatillugu</a:t>
            </a:r>
            <a:r>
              <a:rPr lang="da-DK" dirty="0"/>
              <a:t> </a:t>
            </a:r>
            <a:r>
              <a:rPr lang="da-DK" dirty="0" err="1"/>
              <a:t>oqaloqatigiikkaangatta</a:t>
            </a:r>
            <a:r>
              <a:rPr lang="da-DK" dirty="0"/>
              <a:t>. </a:t>
            </a:r>
          </a:p>
          <a:p>
            <a:r>
              <a:rPr lang="da-DK" dirty="0" err="1"/>
              <a:t>meeraq</a:t>
            </a:r>
            <a:r>
              <a:rPr lang="da-DK" dirty="0"/>
              <a:t> </a:t>
            </a:r>
            <a:r>
              <a:rPr lang="da-DK" dirty="0" err="1"/>
              <a:t>erinarsuutinik</a:t>
            </a:r>
            <a:r>
              <a:rPr lang="da-DK" dirty="0"/>
              <a:t> </a:t>
            </a:r>
            <a:r>
              <a:rPr lang="da-DK" dirty="0" err="1"/>
              <a:t>tusaasaqaraangat</a:t>
            </a:r>
            <a:r>
              <a:rPr lang="da-DK" dirty="0"/>
              <a:t> </a:t>
            </a:r>
            <a:r>
              <a:rPr lang="da-DK" dirty="0" err="1"/>
              <a:t>erinarsoqataallunilu</a:t>
            </a:r>
            <a:r>
              <a:rPr lang="da-DK" dirty="0"/>
              <a:t>. </a:t>
            </a:r>
            <a:r>
              <a:rPr lang="da-DK" dirty="0" err="1"/>
              <a:t>Assersuutigalugu</a:t>
            </a:r>
            <a:r>
              <a:rPr lang="da-DK" dirty="0"/>
              <a:t> </a:t>
            </a:r>
            <a:r>
              <a:rPr lang="da-DK" dirty="0" err="1"/>
              <a:t>meeqqap</a:t>
            </a:r>
            <a:r>
              <a:rPr lang="da-DK" dirty="0"/>
              <a:t> </a:t>
            </a:r>
            <a:r>
              <a:rPr lang="da-DK" dirty="0" err="1"/>
              <a:t>oqalunnera</a:t>
            </a:r>
            <a:r>
              <a:rPr lang="da-DK" dirty="0"/>
              <a:t> </a:t>
            </a:r>
            <a:r>
              <a:rPr lang="da-DK" dirty="0" err="1"/>
              <a:t>iluaquserneqarsinnaavoq</a:t>
            </a:r>
            <a:r>
              <a:rPr lang="da-DK" dirty="0"/>
              <a:t> </a:t>
            </a:r>
            <a:r>
              <a:rPr lang="da-DK" dirty="0" err="1"/>
              <a:t>akuttoqatigiissaarinermik</a:t>
            </a:r>
            <a:r>
              <a:rPr lang="da-DK" dirty="0"/>
              <a:t> </a:t>
            </a:r>
            <a:r>
              <a:rPr lang="da-DK" dirty="0" err="1"/>
              <a:t>ussersuutillu</a:t>
            </a:r>
            <a:r>
              <a:rPr lang="da-DK" dirty="0"/>
              <a:t> </a:t>
            </a:r>
            <a:r>
              <a:rPr lang="da-DK" dirty="0" err="1"/>
              <a:t>atornerisigut</a:t>
            </a:r>
            <a:r>
              <a:rPr lang="da-DK" dirty="0"/>
              <a:t>.  </a:t>
            </a:r>
          </a:p>
          <a:p>
            <a:r>
              <a:rPr lang="da-DK" dirty="0" err="1"/>
              <a:t>meeraq</a:t>
            </a:r>
            <a:r>
              <a:rPr lang="da-DK" dirty="0"/>
              <a:t> </a:t>
            </a:r>
            <a:r>
              <a:rPr lang="da-DK" dirty="0" err="1"/>
              <a:t>inersimasorlu</a:t>
            </a:r>
            <a:r>
              <a:rPr lang="da-DK" dirty="0"/>
              <a:t> </a:t>
            </a:r>
            <a:r>
              <a:rPr lang="da-DK" dirty="0" err="1"/>
              <a:t>arlaannik</a:t>
            </a:r>
            <a:r>
              <a:rPr lang="da-DK" dirty="0"/>
              <a:t> </a:t>
            </a:r>
            <a:r>
              <a:rPr lang="da-DK" dirty="0" err="1"/>
              <a:t>takusaqartillutik</a:t>
            </a:r>
            <a:r>
              <a:rPr lang="da-DK" dirty="0"/>
              <a:t> </a:t>
            </a:r>
            <a:r>
              <a:rPr lang="da-DK" dirty="0" err="1"/>
              <a:t>inersimasup</a:t>
            </a:r>
            <a:r>
              <a:rPr lang="da-DK" dirty="0"/>
              <a:t> </a:t>
            </a:r>
            <a:r>
              <a:rPr lang="da-DK" dirty="0" err="1"/>
              <a:t>suunera</a:t>
            </a:r>
            <a:r>
              <a:rPr lang="da-DK" dirty="0"/>
              <a:t> </a:t>
            </a:r>
            <a:r>
              <a:rPr lang="da-DK" dirty="0" err="1"/>
              <a:t>taappagu</a:t>
            </a:r>
            <a:r>
              <a:rPr lang="da-DK" dirty="0"/>
              <a:t>. </a:t>
            </a:r>
            <a:r>
              <a:rPr lang="da-DK" dirty="0" err="1"/>
              <a:t>Soorlu</a:t>
            </a:r>
            <a:r>
              <a:rPr lang="da-DK" dirty="0"/>
              <a:t>: </a:t>
            </a:r>
            <a:r>
              <a:rPr lang="da-DK" dirty="0" err="1"/>
              <a:t>Arsaq</a:t>
            </a:r>
            <a:r>
              <a:rPr lang="da-DK" dirty="0"/>
              <a:t> </a:t>
            </a:r>
            <a:r>
              <a:rPr lang="da-DK" dirty="0" err="1"/>
              <a:t>takuaat</a:t>
            </a:r>
            <a:r>
              <a:rPr lang="da-DK" dirty="0"/>
              <a:t>, </a:t>
            </a:r>
            <a:r>
              <a:rPr lang="da-DK" dirty="0" err="1"/>
              <a:t>inersimasorlu</a:t>
            </a:r>
            <a:r>
              <a:rPr lang="da-DK" dirty="0"/>
              <a:t> </a:t>
            </a:r>
            <a:r>
              <a:rPr lang="da-DK" dirty="0" err="1"/>
              <a:t>oqarpoq</a:t>
            </a:r>
            <a:r>
              <a:rPr lang="da-DK" dirty="0"/>
              <a:t>: </a:t>
            </a:r>
            <a:r>
              <a:rPr lang="da-DK" dirty="0" err="1"/>
              <a:t>aajuna</a:t>
            </a:r>
            <a:r>
              <a:rPr lang="da-DK" dirty="0"/>
              <a:t> </a:t>
            </a:r>
            <a:r>
              <a:rPr lang="da-DK" dirty="0" err="1"/>
              <a:t>arsaq</a:t>
            </a:r>
            <a:r>
              <a:rPr lang="da-DK" dirty="0"/>
              <a:t>. </a:t>
            </a:r>
          </a:p>
          <a:p>
            <a:r>
              <a:rPr lang="da-DK" dirty="0" err="1"/>
              <a:t>susoqarneranik</a:t>
            </a:r>
            <a:r>
              <a:rPr lang="da-DK" dirty="0"/>
              <a:t> </a:t>
            </a:r>
            <a:r>
              <a:rPr lang="da-DK" dirty="0" err="1"/>
              <a:t>inersimasoq</a:t>
            </a:r>
            <a:r>
              <a:rPr lang="da-DK" dirty="0"/>
              <a:t> </a:t>
            </a:r>
            <a:r>
              <a:rPr lang="da-DK" dirty="0" err="1"/>
              <a:t>oqaluttuarpat</a:t>
            </a:r>
            <a:r>
              <a:rPr lang="da-DK" dirty="0"/>
              <a:t>. </a:t>
            </a:r>
            <a:r>
              <a:rPr lang="da-DK" dirty="0" err="1"/>
              <a:t>Soorlu</a:t>
            </a:r>
            <a:r>
              <a:rPr lang="da-DK" dirty="0"/>
              <a:t>: </a:t>
            </a:r>
            <a:r>
              <a:rPr lang="da-DK" dirty="0" err="1"/>
              <a:t>Maanna</a:t>
            </a:r>
            <a:r>
              <a:rPr lang="da-DK" dirty="0"/>
              <a:t> </a:t>
            </a:r>
            <a:r>
              <a:rPr lang="da-DK" dirty="0" err="1"/>
              <a:t>nasarpakkit</a:t>
            </a:r>
            <a:r>
              <a:rPr lang="da-DK" dirty="0"/>
              <a:t>, </a:t>
            </a:r>
            <a:r>
              <a:rPr lang="da-DK" dirty="0" err="1"/>
              <a:t>maanna</a:t>
            </a:r>
            <a:r>
              <a:rPr lang="da-DK" dirty="0"/>
              <a:t> </a:t>
            </a:r>
            <a:r>
              <a:rPr lang="da-DK" dirty="0" err="1"/>
              <a:t>kigutigissassaatit</a:t>
            </a:r>
            <a:r>
              <a:rPr lang="da-DK" dirty="0"/>
              <a:t>. </a:t>
            </a:r>
          </a:p>
          <a:p>
            <a:r>
              <a:rPr lang="da-DK" dirty="0" err="1"/>
              <a:t>meeraq</a:t>
            </a:r>
            <a:r>
              <a:rPr lang="da-DK" dirty="0"/>
              <a:t> </a:t>
            </a:r>
            <a:r>
              <a:rPr lang="da-DK" dirty="0" err="1"/>
              <a:t>inersimasorlu</a:t>
            </a:r>
            <a:r>
              <a:rPr lang="da-DK" dirty="0"/>
              <a:t> </a:t>
            </a:r>
            <a:r>
              <a:rPr lang="da-DK" dirty="0" err="1"/>
              <a:t>assiliartalimmik</a:t>
            </a:r>
            <a:r>
              <a:rPr lang="da-DK" dirty="0"/>
              <a:t> </a:t>
            </a:r>
            <a:r>
              <a:rPr lang="da-DK" dirty="0" err="1"/>
              <a:t>atuakkamik</a:t>
            </a:r>
            <a:r>
              <a:rPr lang="da-DK" dirty="0"/>
              <a:t> </a:t>
            </a:r>
            <a:r>
              <a:rPr lang="da-DK" dirty="0" err="1"/>
              <a:t>isiginnaarpata</a:t>
            </a:r>
            <a:r>
              <a:rPr lang="da-DK" dirty="0"/>
              <a:t>, </a:t>
            </a:r>
            <a:r>
              <a:rPr lang="da-DK" dirty="0" err="1"/>
              <a:t>inersimasullu</a:t>
            </a:r>
            <a:r>
              <a:rPr lang="da-DK" dirty="0"/>
              <a:t> </a:t>
            </a:r>
            <a:r>
              <a:rPr lang="da-DK" dirty="0" err="1"/>
              <a:t>tikkuartuutigaluni</a:t>
            </a:r>
            <a:r>
              <a:rPr lang="da-DK" dirty="0"/>
              <a:t> </a:t>
            </a:r>
            <a:r>
              <a:rPr lang="da-DK" dirty="0" err="1"/>
              <a:t>tikkuakkami</a:t>
            </a:r>
            <a:r>
              <a:rPr lang="da-DK" dirty="0"/>
              <a:t> </a:t>
            </a:r>
            <a:r>
              <a:rPr lang="da-DK" dirty="0" err="1"/>
              <a:t>suunera</a:t>
            </a:r>
            <a:r>
              <a:rPr lang="da-DK" dirty="0"/>
              <a:t> </a:t>
            </a:r>
            <a:r>
              <a:rPr lang="da-DK" dirty="0" err="1"/>
              <a:t>taasarpagu</a:t>
            </a:r>
            <a:r>
              <a:rPr lang="da-DK" dirty="0"/>
              <a:t>, </a:t>
            </a:r>
            <a:r>
              <a:rPr lang="da-DK" dirty="0" err="1"/>
              <a:t>kingornagullu</a:t>
            </a:r>
            <a:r>
              <a:rPr lang="da-DK" dirty="0"/>
              <a:t> </a:t>
            </a:r>
            <a:r>
              <a:rPr lang="da-DK" dirty="0" err="1"/>
              <a:t>meeraq</a:t>
            </a:r>
            <a:r>
              <a:rPr lang="da-DK" dirty="0"/>
              <a:t> </a:t>
            </a:r>
            <a:r>
              <a:rPr lang="da-DK" dirty="0" err="1"/>
              <a:t>tikkuakkami</a:t>
            </a:r>
            <a:r>
              <a:rPr lang="da-DK" dirty="0"/>
              <a:t> </a:t>
            </a:r>
            <a:r>
              <a:rPr lang="da-DK" dirty="0" err="1"/>
              <a:t>suuneranik</a:t>
            </a:r>
            <a:r>
              <a:rPr lang="da-DK" dirty="0"/>
              <a:t> </a:t>
            </a:r>
            <a:r>
              <a:rPr lang="da-DK" dirty="0" err="1"/>
              <a:t>aperisarlugu</a:t>
            </a:r>
            <a:r>
              <a:rPr lang="da-DK" dirty="0"/>
              <a:t>. </a:t>
            </a:r>
          </a:p>
          <a:p>
            <a:r>
              <a:rPr lang="da-DK" dirty="0" err="1"/>
              <a:t>allat</a:t>
            </a:r>
            <a:r>
              <a:rPr lang="da-DK" dirty="0"/>
              <a:t>? </a:t>
            </a:r>
          </a:p>
          <a:p>
            <a:endParaRPr lang="en-US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BD7166C-1DDE-F447-92B1-2B379644E5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2.3</a:t>
            </a:r>
          </a:p>
        </p:txBody>
      </p:sp>
    </p:spTree>
    <p:extLst>
      <p:ext uri="{BB962C8B-B14F-4D97-AF65-F5344CB8AC3E}">
        <p14:creationId xmlns:p14="http://schemas.microsoft.com/office/powerpoint/2010/main" val="2421877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8744E4-C8B5-584E-B9D1-FAA23E009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Angerlarsimaffissinni</a:t>
            </a:r>
            <a:r>
              <a:rPr lang="da-DK" dirty="0"/>
              <a:t> </a:t>
            </a:r>
            <a:r>
              <a:rPr lang="da-DK" dirty="0" err="1"/>
              <a:t>pissutsit</a:t>
            </a:r>
            <a:r>
              <a:rPr lang="da-DK" dirty="0"/>
              <a:t> </a:t>
            </a:r>
            <a:r>
              <a:rPr lang="da-DK" dirty="0" err="1"/>
              <a:t>qanoq</a:t>
            </a:r>
            <a:r>
              <a:rPr lang="da-DK" dirty="0"/>
              <a:t> </a:t>
            </a:r>
            <a:r>
              <a:rPr lang="da-DK" dirty="0" err="1"/>
              <a:t>ippat</a:t>
            </a:r>
            <a:r>
              <a:rPr lang="da-DK" dirty="0"/>
              <a:t>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FB38DC-81DD-C247-9A79-C9115FD4E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dirty="0" err="1"/>
              <a:t>Ulluinnarni</a:t>
            </a:r>
            <a:r>
              <a:rPr lang="da-DK" b="1" dirty="0"/>
              <a:t> </a:t>
            </a:r>
            <a:r>
              <a:rPr lang="da-DK" b="1" dirty="0" err="1"/>
              <a:t>meerarsi</a:t>
            </a:r>
            <a:r>
              <a:rPr lang="da-DK" b="1" dirty="0"/>
              <a:t> </a:t>
            </a:r>
            <a:r>
              <a:rPr lang="da-DK" b="1" dirty="0" err="1"/>
              <a:t>eqqarsaatigalugu</a:t>
            </a:r>
            <a:r>
              <a:rPr lang="da-DK" b="1" dirty="0"/>
              <a:t> </a:t>
            </a:r>
            <a:r>
              <a:rPr lang="da-DK" b="1" dirty="0" err="1"/>
              <a:t>qanoq</a:t>
            </a:r>
            <a:r>
              <a:rPr lang="da-DK" b="1" dirty="0"/>
              <a:t> </a:t>
            </a:r>
            <a:r>
              <a:rPr lang="da-DK" b="1" dirty="0" err="1"/>
              <a:t>iliortarpisi</a:t>
            </a:r>
            <a:r>
              <a:rPr lang="da-DK" b="1" dirty="0"/>
              <a:t>?</a:t>
            </a:r>
            <a:endParaRPr lang="da-DK" dirty="0"/>
          </a:p>
          <a:p>
            <a:r>
              <a:rPr lang="da-DK" dirty="0" err="1"/>
              <a:t>Oqaluinnarluni</a:t>
            </a:r>
            <a:r>
              <a:rPr lang="da-DK" dirty="0"/>
              <a:t> </a:t>
            </a:r>
            <a:r>
              <a:rPr lang="da-DK" dirty="0" err="1"/>
              <a:t>oqaatsinut</a:t>
            </a:r>
            <a:r>
              <a:rPr lang="da-DK" dirty="0"/>
              <a:t> </a:t>
            </a:r>
            <a:r>
              <a:rPr lang="da-DK" dirty="0" err="1"/>
              <a:t>tunngatillugu</a:t>
            </a:r>
            <a:r>
              <a:rPr lang="da-DK" dirty="0"/>
              <a:t>.</a:t>
            </a:r>
          </a:p>
          <a:p>
            <a:r>
              <a:rPr lang="da-DK" dirty="0" err="1"/>
              <a:t>Erinarsornermut</a:t>
            </a:r>
            <a:r>
              <a:rPr lang="da-DK" dirty="0"/>
              <a:t> </a:t>
            </a:r>
            <a:r>
              <a:rPr lang="da-DK" dirty="0" err="1"/>
              <a:t>tunngatillugu</a:t>
            </a:r>
            <a:r>
              <a:rPr lang="da-DK" dirty="0"/>
              <a:t>.</a:t>
            </a:r>
          </a:p>
          <a:p>
            <a:r>
              <a:rPr lang="da-DK" dirty="0" err="1"/>
              <a:t>Meeqqanut</a:t>
            </a:r>
            <a:r>
              <a:rPr lang="da-DK" dirty="0"/>
              <a:t> </a:t>
            </a:r>
            <a:r>
              <a:rPr lang="da-DK" dirty="0" err="1"/>
              <a:t>atuakkanut</a:t>
            </a:r>
            <a:r>
              <a:rPr lang="da-DK" dirty="0"/>
              <a:t> </a:t>
            </a:r>
            <a:r>
              <a:rPr lang="da-DK" dirty="0" err="1"/>
              <a:t>tunngatillugu</a:t>
            </a:r>
            <a:endParaRPr lang="da-DK" dirty="0"/>
          </a:p>
          <a:p>
            <a:r>
              <a:rPr lang="da-DK" dirty="0" err="1"/>
              <a:t>Timip</a:t>
            </a:r>
            <a:r>
              <a:rPr lang="da-DK" dirty="0"/>
              <a:t> </a:t>
            </a:r>
            <a:r>
              <a:rPr lang="da-DK" dirty="0" err="1"/>
              <a:t>pissusilersorneranut</a:t>
            </a:r>
            <a:r>
              <a:rPr lang="da-DK" dirty="0"/>
              <a:t> </a:t>
            </a:r>
            <a:r>
              <a:rPr lang="da-DK" dirty="0" err="1"/>
              <a:t>tunngatillugu</a:t>
            </a:r>
            <a:r>
              <a:rPr lang="da-DK" dirty="0"/>
              <a:t>.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 err="1"/>
              <a:t>Qaqugukkut</a:t>
            </a:r>
            <a:r>
              <a:rPr lang="da-DK" dirty="0"/>
              <a:t> </a:t>
            </a:r>
            <a:r>
              <a:rPr lang="da-DK" dirty="0" err="1"/>
              <a:t>meeqqat</a:t>
            </a:r>
            <a:r>
              <a:rPr lang="da-DK" dirty="0"/>
              <a:t> </a:t>
            </a:r>
            <a:r>
              <a:rPr lang="da-DK" dirty="0" err="1"/>
              <a:t>oqaloqatiginerusarpiuk</a:t>
            </a:r>
            <a:r>
              <a:rPr lang="da-DK" dirty="0"/>
              <a:t>? </a:t>
            </a:r>
            <a:r>
              <a:rPr lang="da-DK" dirty="0" err="1"/>
              <a:t>Qaqugukkut</a:t>
            </a:r>
            <a:r>
              <a:rPr lang="da-DK" dirty="0"/>
              <a:t> </a:t>
            </a:r>
            <a:r>
              <a:rPr lang="da-DK" dirty="0" err="1"/>
              <a:t>nipaallisimaaqatigiittarpisi</a:t>
            </a:r>
            <a:r>
              <a:rPr lang="da-DK" dirty="0"/>
              <a:t>? </a:t>
            </a:r>
            <a:r>
              <a:rPr lang="da-DK" dirty="0" err="1"/>
              <a:t>Qaqugukkut</a:t>
            </a:r>
            <a:r>
              <a:rPr lang="da-DK" dirty="0"/>
              <a:t> </a:t>
            </a:r>
            <a:r>
              <a:rPr lang="da-DK" dirty="0" err="1"/>
              <a:t>erinarsoqatigiittarpisi</a:t>
            </a:r>
            <a:r>
              <a:rPr lang="da-DK" dirty="0"/>
              <a:t>? </a:t>
            </a:r>
          </a:p>
          <a:p>
            <a:pPr marL="0" indent="0">
              <a:buNone/>
            </a:pPr>
            <a:r>
              <a:rPr lang="da-DK" dirty="0" err="1"/>
              <a:t>Ilaqutariinni</a:t>
            </a:r>
            <a:r>
              <a:rPr lang="da-DK" dirty="0"/>
              <a:t> </a:t>
            </a:r>
            <a:r>
              <a:rPr lang="da-DK" dirty="0" err="1"/>
              <a:t>timip</a:t>
            </a:r>
            <a:r>
              <a:rPr lang="da-DK" dirty="0"/>
              <a:t> </a:t>
            </a:r>
            <a:r>
              <a:rPr lang="da-DK" dirty="0" err="1"/>
              <a:t>pissusilersortinnera</a:t>
            </a:r>
            <a:r>
              <a:rPr lang="da-DK" dirty="0"/>
              <a:t> </a:t>
            </a:r>
            <a:r>
              <a:rPr lang="da-DK" dirty="0" err="1"/>
              <a:t>oqalunnermiit</a:t>
            </a:r>
            <a:r>
              <a:rPr lang="da-DK" dirty="0"/>
              <a:t> </a:t>
            </a:r>
            <a:r>
              <a:rPr lang="da-DK" dirty="0" err="1"/>
              <a:t>atorneruisiuk</a:t>
            </a:r>
            <a:r>
              <a:rPr lang="da-DK" dirty="0"/>
              <a:t>? </a:t>
            </a:r>
          </a:p>
          <a:p>
            <a:endParaRPr lang="en-US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6DC198F-B12D-1647-BB29-994C5A49EB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2.4</a:t>
            </a:r>
          </a:p>
        </p:txBody>
      </p:sp>
    </p:spTree>
    <p:extLst>
      <p:ext uri="{BB962C8B-B14F-4D97-AF65-F5344CB8AC3E}">
        <p14:creationId xmlns:p14="http://schemas.microsoft.com/office/powerpoint/2010/main" val="541245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6A3370-C23E-1B44-AA3B-2EBA63174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Unillatsiarneq</a:t>
            </a:r>
            <a:endParaRPr lang="en-US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85C04EE-1D75-6047-9D8B-6D3B041BD7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2.5</a:t>
            </a:r>
          </a:p>
        </p:txBody>
      </p:sp>
      <p:pic>
        <p:nvPicPr>
          <p:cNvPr id="5" name="Pladsholder til indhold 5" descr="Et billede, der indeholder tekst, vektorgrafik&#10;&#10;Automatisk genereret beskrivelse">
            <a:extLst>
              <a:ext uri="{FF2B5EF4-FFF2-40B4-BE49-F238E27FC236}">
                <a16:creationId xmlns:a16="http://schemas.microsoft.com/office/drawing/2014/main" id="{5C284380-19C6-2746-BCBB-BFE4000D9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912326" y="1605776"/>
            <a:ext cx="3200164" cy="381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476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16A622-B304-BC47-92F4-A2338FC4B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Sammisassat</a:t>
            </a:r>
            <a:r>
              <a:rPr lang="da-DK" dirty="0"/>
              <a:t> </a:t>
            </a:r>
            <a:r>
              <a:rPr lang="da-DK" dirty="0" err="1"/>
              <a:t>oqallorissaataasut</a:t>
            </a:r>
            <a:endParaRPr lang="en-US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5434F89-52B0-2B48-8485-0EF46F935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a-DK" b="1" dirty="0" err="1"/>
              <a:t>Meeqqat</a:t>
            </a:r>
            <a:r>
              <a:rPr lang="da-DK" b="1" dirty="0"/>
              <a:t> </a:t>
            </a:r>
            <a:r>
              <a:rPr lang="da-DK" b="1" dirty="0" err="1"/>
              <a:t>oqallorissassavat</a:t>
            </a:r>
            <a:r>
              <a:rPr lang="da-DK" b="1" dirty="0"/>
              <a:t> </a:t>
            </a:r>
            <a:r>
              <a:rPr lang="da-DK" b="1" dirty="0" err="1"/>
              <a:t>imaalioruit</a:t>
            </a:r>
            <a:r>
              <a:rPr lang="da-DK" b="1" dirty="0"/>
              <a:t>:</a:t>
            </a:r>
            <a:endParaRPr lang="da-DK" dirty="0"/>
          </a:p>
          <a:p>
            <a:r>
              <a:rPr lang="da-DK" dirty="0" err="1"/>
              <a:t>meeqqat</a:t>
            </a:r>
            <a:r>
              <a:rPr lang="da-DK" dirty="0"/>
              <a:t> </a:t>
            </a:r>
            <a:r>
              <a:rPr lang="da-DK" dirty="0" err="1"/>
              <a:t>oqaloqatigisarukku</a:t>
            </a:r>
            <a:r>
              <a:rPr lang="da-DK" dirty="0"/>
              <a:t>.</a:t>
            </a:r>
          </a:p>
          <a:p>
            <a:r>
              <a:rPr lang="da-DK" dirty="0" err="1"/>
              <a:t>meeraq</a:t>
            </a:r>
            <a:r>
              <a:rPr lang="da-DK" dirty="0"/>
              <a:t> </a:t>
            </a:r>
            <a:r>
              <a:rPr lang="da-DK" dirty="0" err="1"/>
              <a:t>oqarnissaanut</a:t>
            </a:r>
            <a:r>
              <a:rPr lang="da-DK" dirty="0"/>
              <a:t> </a:t>
            </a:r>
            <a:r>
              <a:rPr lang="da-DK" dirty="0" err="1"/>
              <a:t>piffissaqartilluartarukku</a:t>
            </a:r>
            <a:r>
              <a:rPr lang="da-DK" dirty="0"/>
              <a:t>. </a:t>
            </a:r>
          </a:p>
          <a:p>
            <a:r>
              <a:rPr lang="da-DK" dirty="0" err="1"/>
              <a:t>meeqqap</a:t>
            </a:r>
            <a:r>
              <a:rPr lang="da-DK" dirty="0"/>
              <a:t> </a:t>
            </a:r>
            <a:r>
              <a:rPr lang="da-DK" dirty="0" err="1"/>
              <a:t>pinnguaatai</a:t>
            </a:r>
            <a:r>
              <a:rPr lang="da-DK" dirty="0"/>
              <a:t> </a:t>
            </a:r>
            <a:r>
              <a:rPr lang="da-DK" dirty="0" err="1"/>
              <a:t>aallussaaluunniit</a:t>
            </a:r>
            <a:r>
              <a:rPr lang="da-DK" dirty="0"/>
              <a:t> </a:t>
            </a:r>
            <a:r>
              <a:rPr lang="da-DK" dirty="0" err="1"/>
              <a:t>suunersut</a:t>
            </a:r>
            <a:r>
              <a:rPr lang="da-DK" dirty="0"/>
              <a:t> </a:t>
            </a:r>
            <a:r>
              <a:rPr lang="da-DK" dirty="0" err="1"/>
              <a:t>nipituumik</a:t>
            </a:r>
            <a:r>
              <a:rPr lang="da-DK" dirty="0"/>
              <a:t> </a:t>
            </a:r>
            <a:r>
              <a:rPr lang="da-DK" dirty="0" err="1"/>
              <a:t>oqaatigisarukkit</a:t>
            </a:r>
            <a:r>
              <a:rPr lang="da-DK" dirty="0"/>
              <a:t>. </a:t>
            </a:r>
            <a:r>
              <a:rPr lang="da-DK" dirty="0" err="1"/>
              <a:t>Soorlu</a:t>
            </a:r>
            <a:r>
              <a:rPr lang="da-DK" dirty="0"/>
              <a:t>: »</a:t>
            </a:r>
            <a:r>
              <a:rPr lang="da-DK" dirty="0" err="1"/>
              <a:t>Errortanut</a:t>
            </a:r>
            <a:r>
              <a:rPr lang="da-DK" dirty="0"/>
              <a:t> </a:t>
            </a:r>
            <a:r>
              <a:rPr lang="da-DK" dirty="0" err="1"/>
              <a:t>kappoqqut</a:t>
            </a:r>
            <a:r>
              <a:rPr lang="da-DK" dirty="0"/>
              <a:t> </a:t>
            </a:r>
            <a:r>
              <a:rPr lang="da-DK" dirty="0" err="1"/>
              <a:t>nassaat</a:t>
            </a:r>
            <a:r>
              <a:rPr lang="da-DK" dirty="0"/>
              <a:t> </a:t>
            </a:r>
            <a:r>
              <a:rPr lang="da-DK" dirty="0" err="1"/>
              <a:t>nuanneq</a:t>
            </a:r>
            <a:r>
              <a:rPr lang="da-DK" dirty="0"/>
              <a:t>«. </a:t>
            </a:r>
          </a:p>
          <a:p>
            <a:r>
              <a:rPr lang="da-DK" dirty="0" err="1"/>
              <a:t>meeqqap</a:t>
            </a:r>
            <a:r>
              <a:rPr lang="da-DK" dirty="0"/>
              <a:t> </a:t>
            </a:r>
            <a:r>
              <a:rPr lang="da-DK" dirty="0" err="1"/>
              <a:t>malinnaavigilluarlugulu</a:t>
            </a:r>
            <a:r>
              <a:rPr lang="da-DK" dirty="0"/>
              <a:t> </a:t>
            </a:r>
            <a:r>
              <a:rPr lang="da-DK" dirty="0" err="1"/>
              <a:t>tusarnaartarneratigut</a:t>
            </a:r>
            <a:r>
              <a:rPr lang="da-DK" dirty="0"/>
              <a:t>, </a:t>
            </a:r>
            <a:r>
              <a:rPr lang="da-DK" dirty="0" err="1"/>
              <a:t>qanorlu</a:t>
            </a:r>
            <a:r>
              <a:rPr lang="da-DK" dirty="0"/>
              <a:t> </a:t>
            </a:r>
            <a:r>
              <a:rPr lang="da-DK" dirty="0" err="1"/>
              <a:t>oqarniarnerata</a:t>
            </a:r>
            <a:r>
              <a:rPr lang="da-DK" dirty="0"/>
              <a:t> </a:t>
            </a:r>
            <a:r>
              <a:rPr lang="da-DK" dirty="0" err="1"/>
              <a:t>paasiniarluarneratigut</a:t>
            </a:r>
            <a:r>
              <a:rPr lang="da-DK" dirty="0"/>
              <a:t>.</a:t>
            </a:r>
          </a:p>
          <a:p>
            <a:r>
              <a:rPr lang="da-DK" dirty="0" err="1"/>
              <a:t>tikkuariarluni</a:t>
            </a:r>
            <a:r>
              <a:rPr lang="da-DK" dirty="0"/>
              <a:t> </a:t>
            </a:r>
            <a:r>
              <a:rPr lang="da-DK" dirty="0" err="1"/>
              <a:t>tikkuakkat</a:t>
            </a:r>
            <a:r>
              <a:rPr lang="da-DK" dirty="0"/>
              <a:t> </a:t>
            </a:r>
            <a:r>
              <a:rPr lang="da-DK" dirty="0" err="1"/>
              <a:t>suunerisa</a:t>
            </a:r>
            <a:r>
              <a:rPr lang="da-DK" dirty="0"/>
              <a:t> </a:t>
            </a:r>
            <a:r>
              <a:rPr lang="da-DK" dirty="0" err="1"/>
              <a:t>taasarnerisigut</a:t>
            </a:r>
            <a:r>
              <a:rPr lang="da-DK" dirty="0"/>
              <a:t>.</a:t>
            </a:r>
          </a:p>
          <a:p>
            <a:r>
              <a:rPr lang="da-DK" dirty="0" err="1"/>
              <a:t>meeqqap</a:t>
            </a:r>
            <a:r>
              <a:rPr lang="da-DK" dirty="0"/>
              <a:t> </a:t>
            </a:r>
            <a:r>
              <a:rPr lang="da-DK" dirty="0" err="1"/>
              <a:t>oqaaseqatigiinni</a:t>
            </a:r>
            <a:r>
              <a:rPr lang="da-DK" dirty="0"/>
              <a:t> </a:t>
            </a:r>
            <a:r>
              <a:rPr lang="da-DK" dirty="0" err="1"/>
              <a:t>oqaaseq</a:t>
            </a:r>
            <a:r>
              <a:rPr lang="da-DK" dirty="0"/>
              <a:t> </a:t>
            </a:r>
            <a:r>
              <a:rPr lang="da-DK" dirty="0" err="1"/>
              <a:t>kukkusumik</a:t>
            </a:r>
            <a:r>
              <a:rPr lang="da-DK" dirty="0"/>
              <a:t> </a:t>
            </a:r>
            <a:r>
              <a:rPr lang="da-DK" dirty="0" err="1"/>
              <a:t>oqaatigippagu</a:t>
            </a:r>
            <a:r>
              <a:rPr lang="da-DK" dirty="0"/>
              <a:t>, </a:t>
            </a:r>
            <a:r>
              <a:rPr lang="da-DK" dirty="0" err="1"/>
              <a:t>eqqortumik</a:t>
            </a:r>
            <a:r>
              <a:rPr lang="da-DK" dirty="0"/>
              <a:t> </a:t>
            </a:r>
            <a:r>
              <a:rPr lang="da-DK" dirty="0" err="1"/>
              <a:t>oqaatigeqqittarneratigut</a:t>
            </a:r>
            <a:r>
              <a:rPr lang="da-DK" dirty="0"/>
              <a:t>. </a:t>
            </a:r>
            <a:r>
              <a:rPr lang="da-DK" dirty="0" err="1"/>
              <a:t>Meeraq</a:t>
            </a:r>
            <a:r>
              <a:rPr lang="da-DK" dirty="0"/>
              <a:t> </a:t>
            </a:r>
            <a:r>
              <a:rPr lang="da-DK" dirty="0" err="1"/>
              <a:t>naqqittassanngilat</a:t>
            </a:r>
            <a:r>
              <a:rPr lang="da-DK" dirty="0"/>
              <a:t>. </a:t>
            </a:r>
            <a:r>
              <a:rPr lang="da-DK" dirty="0" err="1"/>
              <a:t>Assersuutigalugu</a:t>
            </a:r>
            <a:r>
              <a:rPr lang="da-DK" dirty="0"/>
              <a:t> </a:t>
            </a:r>
            <a:r>
              <a:rPr lang="da-DK" dirty="0" err="1"/>
              <a:t>meeraq</a:t>
            </a:r>
            <a:r>
              <a:rPr lang="da-DK" dirty="0"/>
              <a:t> </a:t>
            </a:r>
            <a:r>
              <a:rPr lang="da-DK" dirty="0" err="1"/>
              <a:t>oqarpat</a:t>
            </a:r>
            <a:r>
              <a:rPr lang="da-DK" dirty="0"/>
              <a:t> »</a:t>
            </a:r>
            <a:r>
              <a:rPr lang="da-DK" dirty="0" err="1"/>
              <a:t>Qimmeq</a:t>
            </a:r>
            <a:r>
              <a:rPr lang="da-DK" dirty="0"/>
              <a:t> </a:t>
            </a:r>
            <a:r>
              <a:rPr lang="da-DK" dirty="0" err="1"/>
              <a:t>ulori</a:t>
            </a:r>
            <a:r>
              <a:rPr lang="da-DK" dirty="0"/>
              <a:t>« </a:t>
            </a:r>
            <a:r>
              <a:rPr lang="da-DK" dirty="0" err="1"/>
              <a:t>oqarsinnaavutit</a:t>
            </a:r>
            <a:r>
              <a:rPr lang="da-DK" dirty="0"/>
              <a:t> »</a:t>
            </a:r>
            <a:r>
              <a:rPr lang="da-DK" dirty="0" err="1"/>
              <a:t>Aap</a:t>
            </a:r>
            <a:r>
              <a:rPr lang="da-DK" dirty="0"/>
              <a:t>, </a:t>
            </a:r>
            <a:r>
              <a:rPr lang="da-DK" dirty="0" err="1"/>
              <a:t>qimmeq</a:t>
            </a:r>
            <a:r>
              <a:rPr lang="da-DK" dirty="0"/>
              <a:t> </a:t>
            </a:r>
            <a:r>
              <a:rPr lang="da-DK" dirty="0" err="1"/>
              <a:t>ulorianartoq</a:t>
            </a:r>
            <a:r>
              <a:rPr lang="da-DK" dirty="0"/>
              <a:t>«.</a:t>
            </a:r>
          </a:p>
          <a:p>
            <a:r>
              <a:rPr lang="da-DK" dirty="0" err="1"/>
              <a:t>meeqqap</a:t>
            </a:r>
            <a:r>
              <a:rPr lang="da-DK" dirty="0"/>
              <a:t> </a:t>
            </a:r>
            <a:r>
              <a:rPr lang="da-DK" dirty="0" err="1"/>
              <a:t>oqaatigisai</a:t>
            </a:r>
            <a:r>
              <a:rPr lang="da-DK" dirty="0"/>
              <a:t> </a:t>
            </a:r>
            <a:r>
              <a:rPr lang="da-DK" dirty="0" err="1"/>
              <a:t>ilasarlugit</a:t>
            </a:r>
            <a:r>
              <a:rPr lang="da-DK" dirty="0"/>
              <a:t>, </a:t>
            </a:r>
            <a:r>
              <a:rPr lang="da-DK" dirty="0" err="1"/>
              <a:t>oqaatsit</a:t>
            </a:r>
            <a:r>
              <a:rPr lang="da-DK" dirty="0"/>
              <a:t> </a:t>
            </a:r>
            <a:r>
              <a:rPr lang="da-DK" dirty="0" err="1"/>
              <a:t>annertusarnerisigut</a:t>
            </a:r>
            <a:r>
              <a:rPr lang="da-DK" dirty="0"/>
              <a:t>. </a:t>
            </a:r>
            <a:r>
              <a:rPr lang="da-DK" dirty="0" err="1"/>
              <a:t>Soorlu</a:t>
            </a:r>
            <a:r>
              <a:rPr lang="da-DK" dirty="0"/>
              <a:t> </a:t>
            </a:r>
            <a:r>
              <a:rPr lang="da-DK" dirty="0" err="1"/>
              <a:t>meeraq</a:t>
            </a:r>
            <a:r>
              <a:rPr lang="da-DK" dirty="0"/>
              <a:t> </a:t>
            </a:r>
            <a:r>
              <a:rPr lang="da-DK" dirty="0" err="1"/>
              <a:t>oqarpat</a:t>
            </a:r>
            <a:r>
              <a:rPr lang="da-DK" dirty="0"/>
              <a:t> »</a:t>
            </a:r>
            <a:r>
              <a:rPr lang="da-DK" dirty="0" err="1"/>
              <a:t>Takuuk</a:t>
            </a:r>
            <a:r>
              <a:rPr lang="da-DK" dirty="0"/>
              <a:t> - </a:t>
            </a:r>
            <a:r>
              <a:rPr lang="da-DK" dirty="0" err="1"/>
              <a:t>timmiaq</a:t>
            </a:r>
            <a:r>
              <a:rPr lang="da-DK" dirty="0"/>
              <a:t>« </a:t>
            </a:r>
            <a:r>
              <a:rPr lang="da-DK" dirty="0" err="1"/>
              <a:t>oqarsinnaavutit</a:t>
            </a:r>
            <a:r>
              <a:rPr lang="da-DK" dirty="0"/>
              <a:t> »</a:t>
            </a:r>
            <a:r>
              <a:rPr lang="da-DK" dirty="0" err="1"/>
              <a:t>Aap</a:t>
            </a:r>
            <a:r>
              <a:rPr lang="da-DK" dirty="0"/>
              <a:t>, </a:t>
            </a:r>
            <a:r>
              <a:rPr lang="da-DK" dirty="0" err="1"/>
              <a:t>tulugarujussuaq</a:t>
            </a:r>
            <a:r>
              <a:rPr lang="da-DK" dirty="0"/>
              <a:t>, </a:t>
            </a:r>
            <a:r>
              <a:rPr lang="da-DK" dirty="0" err="1"/>
              <a:t>nipiliortoq</a:t>
            </a:r>
            <a:r>
              <a:rPr lang="da-DK" dirty="0"/>
              <a:t>«</a:t>
            </a:r>
          </a:p>
          <a:p>
            <a:r>
              <a:rPr lang="da-DK" dirty="0" err="1"/>
              <a:t>oqaatigisavit</a:t>
            </a:r>
            <a:r>
              <a:rPr lang="da-DK" dirty="0"/>
              <a:t> </a:t>
            </a:r>
            <a:r>
              <a:rPr lang="da-DK" dirty="0" err="1"/>
              <a:t>ussersornermik</a:t>
            </a:r>
            <a:r>
              <a:rPr lang="da-DK" dirty="0"/>
              <a:t> </a:t>
            </a:r>
            <a:r>
              <a:rPr lang="da-DK" dirty="0" err="1"/>
              <a:t>erseqqissarnerisigut</a:t>
            </a:r>
            <a:r>
              <a:rPr lang="da-DK" dirty="0"/>
              <a:t>. </a:t>
            </a:r>
            <a:r>
              <a:rPr lang="da-DK" dirty="0" err="1"/>
              <a:t>Soorlu</a:t>
            </a:r>
            <a:r>
              <a:rPr lang="da-DK" dirty="0"/>
              <a:t>: </a:t>
            </a:r>
            <a:r>
              <a:rPr lang="da-DK" dirty="0" err="1"/>
              <a:t>Angisooq</a:t>
            </a:r>
            <a:r>
              <a:rPr lang="da-DK" dirty="0"/>
              <a:t>, </a:t>
            </a:r>
            <a:r>
              <a:rPr lang="da-DK" dirty="0" err="1"/>
              <a:t>mikisoq</a:t>
            </a:r>
            <a:r>
              <a:rPr lang="da-DK" dirty="0"/>
              <a:t> </a:t>
            </a:r>
            <a:r>
              <a:rPr lang="da-DK" dirty="0" err="1"/>
              <a:t>imaluunniit</a:t>
            </a:r>
            <a:r>
              <a:rPr lang="da-DK" dirty="0"/>
              <a:t> </a:t>
            </a:r>
            <a:r>
              <a:rPr lang="da-DK" dirty="0" err="1"/>
              <a:t>unigit</a:t>
            </a:r>
            <a:r>
              <a:rPr lang="da-DK" dirty="0"/>
              <a:t> </a:t>
            </a:r>
          </a:p>
          <a:p>
            <a:r>
              <a:rPr lang="da-DK" dirty="0" err="1"/>
              <a:t>meeqqavit</a:t>
            </a:r>
            <a:r>
              <a:rPr lang="da-DK" dirty="0"/>
              <a:t> </a:t>
            </a:r>
            <a:r>
              <a:rPr lang="da-DK" dirty="0" err="1"/>
              <a:t>atuffattarneratigut</a:t>
            </a:r>
            <a:r>
              <a:rPr lang="da-DK" dirty="0"/>
              <a:t>. </a:t>
            </a:r>
            <a:r>
              <a:rPr lang="da-DK" dirty="0" err="1"/>
              <a:t>Imaluunniit</a:t>
            </a:r>
            <a:r>
              <a:rPr lang="da-DK" dirty="0"/>
              <a:t> </a:t>
            </a:r>
            <a:r>
              <a:rPr lang="da-DK" dirty="0" err="1"/>
              <a:t>erinarsuutitalinnik</a:t>
            </a:r>
            <a:r>
              <a:rPr lang="da-DK" dirty="0"/>
              <a:t> </a:t>
            </a:r>
            <a:br>
              <a:rPr lang="da-DK" dirty="0"/>
            </a:br>
            <a:r>
              <a:rPr lang="da-DK" dirty="0" err="1"/>
              <a:t>pinnguaqatigineratigut</a:t>
            </a:r>
            <a:r>
              <a:rPr lang="da-DK" dirty="0"/>
              <a:t>.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74F637B-8E2D-3748-BC41-DAD0B7044E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2.6</a:t>
            </a:r>
          </a:p>
        </p:txBody>
      </p:sp>
    </p:spTree>
    <p:extLst>
      <p:ext uri="{BB962C8B-B14F-4D97-AF65-F5344CB8AC3E}">
        <p14:creationId xmlns:p14="http://schemas.microsoft.com/office/powerpoint/2010/main" val="40441959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10F57A-9AE2-104B-A24C-A962D7469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Oqaatsit</a:t>
            </a:r>
            <a:r>
              <a:rPr lang="da-DK" dirty="0"/>
              <a:t> </a:t>
            </a:r>
            <a:r>
              <a:rPr lang="da-DK" dirty="0" err="1"/>
              <a:t>aamma</a:t>
            </a:r>
            <a:r>
              <a:rPr lang="da-DK" dirty="0"/>
              <a:t> </a:t>
            </a:r>
            <a:r>
              <a:rPr lang="da-DK" dirty="0" err="1"/>
              <a:t>meeqqat</a:t>
            </a:r>
            <a:r>
              <a:rPr lang="da-DK" dirty="0"/>
              <a:t> </a:t>
            </a:r>
            <a:r>
              <a:rPr lang="da-DK" dirty="0" err="1"/>
              <a:t>misigissusaat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7033D32-75D3-954E-8E43-9D53C8506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b="1" dirty="0" err="1"/>
              <a:t>Oqaatsit</a:t>
            </a:r>
            <a:r>
              <a:rPr lang="da-DK" b="1" dirty="0"/>
              <a:t> </a:t>
            </a:r>
            <a:r>
              <a:rPr lang="da-DK" b="1" dirty="0" err="1"/>
              <a:t>aqqutigalugit</a:t>
            </a:r>
            <a:r>
              <a:rPr lang="da-DK" b="1" dirty="0"/>
              <a:t> </a:t>
            </a:r>
            <a:r>
              <a:rPr lang="da-DK" b="1" dirty="0" err="1"/>
              <a:t>meeqqat</a:t>
            </a:r>
            <a:r>
              <a:rPr lang="da-DK" b="1" dirty="0"/>
              <a:t>:</a:t>
            </a:r>
            <a:endParaRPr lang="da-DK" dirty="0"/>
          </a:p>
          <a:p>
            <a:r>
              <a:rPr lang="da-DK" dirty="0" err="1"/>
              <a:t>nuannaarneq</a:t>
            </a:r>
            <a:r>
              <a:rPr lang="da-DK" dirty="0"/>
              <a:t> </a:t>
            </a:r>
            <a:r>
              <a:rPr lang="da-DK" dirty="0" err="1"/>
              <a:t>saqqummiussinnaavaat</a:t>
            </a:r>
            <a:r>
              <a:rPr lang="da-DK" dirty="0"/>
              <a:t>. </a:t>
            </a:r>
            <a:r>
              <a:rPr lang="da-DK" dirty="0" err="1"/>
              <a:t>Soorlu</a:t>
            </a:r>
            <a:r>
              <a:rPr lang="da-DK" dirty="0"/>
              <a:t> </a:t>
            </a:r>
            <a:r>
              <a:rPr lang="da-DK" dirty="0" err="1"/>
              <a:t>nuannaangaarlutik</a:t>
            </a:r>
            <a:r>
              <a:rPr lang="da-DK" dirty="0"/>
              <a:t> assatik </a:t>
            </a:r>
            <a:r>
              <a:rPr lang="da-DK" dirty="0" err="1"/>
              <a:t>isaallugit</a:t>
            </a:r>
            <a:r>
              <a:rPr lang="da-DK" dirty="0"/>
              <a:t>.</a:t>
            </a:r>
          </a:p>
          <a:p>
            <a:r>
              <a:rPr lang="da-DK" dirty="0" err="1"/>
              <a:t>isumassuinertik</a:t>
            </a:r>
            <a:r>
              <a:rPr lang="da-DK" dirty="0"/>
              <a:t> </a:t>
            </a:r>
            <a:r>
              <a:rPr lang="da-DK" dirty="0" err="1"/>
              <a:t>saqqummiussinnaavaat</a:t>
            </a:r>
            <a:r>
              <a:rPr lang="da-DK" dirty="0"/>
              <a:t>. </a:t>
            </a:r>
            <a:r>
              <a:rPr lang="da-DK" dirty="0" err="1"/>
              <a:t>Soorlu</a:t>
            </a:r>
            <a:r>
              <a:rPr lang="da-DK" dirty="0"/>
              <a:t>: »</a:t>
            </a:r>
            <a:r>
              <a:rPr lang="da-DK" dirty="0" err="1"/>
              <a:t>Inequnaq</a:t>
            </a:r>
            <a:r>
              <a:rPr lang="da-DK" dirty="0"/>
              <a:t>«</a:t>
            </a:r>
          </a:p>
          <a:p>
            <a:r>
              <a:rPr lang="da-DK" dirty="0" err="1"/>
              <a:t>isumatsannertik</a:t>
            </a:r>
            <a:r>
              <a:rPr lang="da-DK" dirty="0"/>
              <a:t> </a:t>
            </a:r>
            <a:r>
              <a:rPr lang="da-DK" dirty="0" err="1"/>
              <a:t>saqqummiussinnaavaat</a:t>
            </a:r>
            <a:r>
              <a:rPr lang="da-DK" dirty="0"/>
              <a:t>. </a:t>
            </a:r>
            <a:r>
              <a:rPr lang="da-DK" dirty="0" err="1"/>
              <a:t>Soorlu</a:t>
            </a:r>
            <a:r>
              <a:rPr lang="da-DK" dirty="0"/>
              <a:t>: »</a:t>
            </a:r>
            <a:r>
              <a:rPr lang="da-DK" dirty="0" err="1"/>
              <a:t>Anaana</a:t>
            </a:r>
            <a:r>
              <a:rPr lang="da-DK" dirty="0"/>
              <a:t>, </a:t>
            </a:r>
            <a:r>
              <a:rPr lang="da-DK" dirty="0" err="1"/>
              <a:t>naamik</a:t>
            </a:r>
            <a:r>
              <a:rPr lang="da-DK" dirty="0"/>
              <a:t>«  </a:t>
            </a:r>
          </a:p>
          <a:p>
            <a:r>
              <a:rPr lang="da-DK" dirty="0" err="1"/>
              <a:t>piumassuseqarnertik</a:t>
            </a:r>
            <a:r>
              <a:rPr lang="da-DK" dirty="0"/>
              <a:t> </a:t>
            </a:r>
            <a:r>
              <a:rPr lang="da-DK" dirty="0" err="1"/>
              <a:t>saqqummiussinnaavaat</a:t>
            </a:r>
            <a:r>
              <a:rPr lang="da-DK" dirty="0"/>
              <a:t>. </a:t>
            </a:r>
            <a:r>
              <a:rPr lang="da-DK" dirty="0" err="1"/>
              <a:t>Soorlu</a:t>
            </a:r>
            <a:r>
              <a:rPr lang="da-DK" dirty="0"/>
              <a:t>: »</a:t>
            </a:r>
            <a:r>
              <a:rPr lang="da-DK" dirty="0" err="1"/>
              <a:t>Taamaaliornianngilanga</a:t>
            </a:r>
            <a:r>
              <a:rPr lang="da-DK" dirty="0"/>
              <a:t> …«</a:t>
            </a:r>
          </a:p>
          <a:p>
            <a:r>
              <a:rPr lang="da-DK" dirty="0" err="1"/>
              <a:t>kissaatitik</a:t>
            </a:r>
            <a:r>
              <a:rPr lang="da-DK" dirty="0"/>
              <a:t> </a:t>
            </a:r>
            <a:r>
              <a:rPr lang="da-DK" dirty="0" err="1"/>
              <a:t>saqqummiussinnaavaat</a:t>
            </a:r>
            <a:r>
              <a:rPr lang="da-DK" dirty="0"/>
              <a:t>. </a:t>
            </a:r>
            <a:r>
              <a:rPr lang="da-DK" dirty="0" err="1"/>
              <a:t>Soorlu</a:t>
            </a:r>
            <a:r>
              <a:rPr lang="da-DK" dirty="0"/>
              <a:t>: »Una </a:t>
            </a:r>
            <a:r>
              <a:rPr lang="da-DK" dirty="0" err="1"/>
              <a:t>perusuppara</a:t>
            </a:r>
            <a:r>
              <a:rPr lang="da-DK" dirty="0"/>
              <a:t> …«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 err="1"/>
              <a:t>Assersuutini</a:t>
            </a:r>
            <a:r>
              <a:rPr lang="da-DK" dirty="0"/>
              <a:t> </a:t>
            </a:r>
            <a:r>
              <a:rPr lang="da-DK" dirty="0" err="1"/>
              <a:t>tamani</a:t>
            </a:r>
            <a:r>
              <a:rPr lang="da-DK" dirty="0"/>
              <a:t> </a:t>
            </a:r>
            <a:r>
              <a:rPr lang="da-DK" dirty="0" err="1"/>
              <a:t>misigissutsit</a:t>
            </a:r>
            <a:r>
              <a:rPr lang="da-DK" dirty="0"/>
              <a:t> </a:t>
            </a:r>
            <a:r>
              <a:rPr lang="da-DK" dirty="0" err="1"/>
              <a:t>sakkortuut</a:t>
            </a:r>
            <a:r>
              <a:rPr lang="da-DK" dirty="0"/>
              <a:t> </a:t>
            </a:r>
            <a:r>
              <a:rPr lang="da-DK" dirty="0" err="1"/>
              <a:t>saqqummiussinnaavaat</a:t>
            </a:r>
            <a:r>
              <a:rPr lang="da-DK" dirty="0"/>
              <a:t>.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88BCBCF-4252-5842-8BAF-5968943618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2.7</a:t>
            </a:r>
          </a:p>
        </p:txBody>
      </p:sp>
    </p:spTree>
    <p:extLst>
      <p:ext uri="{BB962C8B-B14F-4D97-AF65-F5344CB8AC3E}">
        <p14:creationId xmlns:p14="http://schemas.microsoft.com/office/powerpoint/2010/main" val="3137749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3663A7-CBE8-2B47-ACDB-32611B0F1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Oqaatsit</a:t>
            </a:r>
            <a:r>
              <a:rPr lang="da-DK" dirty="0"/>
              <a:t> </a:t>
            </a:r>
            <a:r>
              <a:rPr lang="da-DK" dirty="0" err="1"/>
              <a:t>aamma</a:t>
            </a:r>
            <a:r>
              <a:rPr lang="da-DK" dirty="0"/>
              <a:t> </a:t>
            </a:r>
            <a:r>
              <a:rPr lang="da-DK" dirty="0" err="1"/>
              <a:t>inersimasut</a:t>
            </a:r>
            <a:r>
              <a:rPr lang="da-DK" dirty="0"/>
              <a:t> </a:t>
            </a:r>
            <a:r>
              <a:rPr lang="da-DK" dirty="0" err="1"/>
              <a:t>misigissusaat</a:t>
            </a:r>
            <a:endParaRPr lang="en-US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56428B-5604-704B-B16D-22388525B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dirty="0" err="1"/>
              <a:t>Oqaatsit</a:t>
            </a:r>
            <a:r>
              <a:rPr lang="da-DK" b="1" dirty="0"/>
              <a:t> </a:t>
            </a:r>
            <a:r>
              <a:rPr lang="da-DK" b="1" dirty="0" err="1"/>
              <a:t>aqqutigalugit</a:t>
            </a:r>
            <a:r>
              <a:rPr lang="da-DK" b="1" dirty="0"/>
              <a:t> </a:t>
            </a:r>
            <a:r>
              <a:rPr lang="da-DK" b="1" dirty="0" err="1"/>
              <a:t>inersimasut</a:t>
            </a:r>
            <a:r>
              <a:rPr lang="da-DK" b="1" dirty="0"/>
              <a:t>:</a:t>
            </a:r>
            <a:endParaRPr lang="da-DK" dirty="0"/>
          </a:p>
          <a:p>
            <a:r>
              <a:rPr lang="da-DK" dirty="0" err="1"/>
              <a:t>meeqqat</a:t>
            </a:r>
            <a:r>
              <a:rPr lang="da-DK" dirty="0"/>
              <a:t> </a:t>
            </a:r>
            <a:r>
              <a:rPr lang="da-DK" dirty="0" err="1"/>
              <a:t>nuannaaqatigisinnaavaat</a:t>
            </a:r>
            <a:r>
              <a:rPr lang="da-DK" dirty="0"/>
              <a:t>. </a:t>
            </a:r>
            <a:r>
              <a:rPr lang="da-DK" dirty="0" err="1"/>
              <a:t>Soorlu</a:t>
            </a:r>
            <a:r>
              <a:rPr lang="da-DK" dirty="0"/>
              <a:t>: »</a:t>
            </a:r>
            <a:r>
              <a:rPr lang="da-DK" dirty="0" err="1"/>
              <a:t>Kakkaak</a:t>
            </a:r>
            <a:r>
              <a:rPr lang="da-DK" dirty="0"/>
              <a:t>, </a:t>
            </a:r>
            <a:r>
              <a:rPr lang="da-DK" dirty="0" err="1"/>
              <a:t>napasulialiat</a:t>
            </a:r>
            <a:r>
              <a:rPr lang="da-DK" dirty="0"/>
              <a:t> </a:t>
            </a:r>
            <a:r>
              <a:rPr lang="da-DK" dirty="0" err="1"/>
              <a:t>portoq</a:t>
            </a:r>
            <a:r>
              <a:rPr lang="da-DK" dirty="0"/>
              <a:t>.«</a:t>
            </a:r>
          </a:p>
          <a:p>
            <a:r>
              <a:rPr lang="da-DK" dirty="0" err="1"/>
              <a:t>meeraq</a:t>
            </a:r>
            <a:r>
              <a:rPr lang="da-DK" dirty="0"/>
              <a:t> </a:t>
            </a:r>
            <a:r>
              <a:rPr lang="da-DK" dirty="0" err="1"/>
              <a:t>kamappat</a:t>
            </a:r>
            <a:r>
              <a:rPr lang="da-DK" dirty="0"/>
              <a:t> </a:t>
            </a:r>
            <a:r>
              <a:rPr lang="da-DK" dirty="0" err="1"/>
              <a:t>eqqissisarsinnaavaat</a:t>
            </a:r>
            <a:r>
              <a:rPr lang="da-DK" dirty="0"/>
              <a:t>. </a:t>
            </a:r>
            <a:r>
              <a:rPr lang="da-DK" dirty="0" err="1"/>
              <a:t>Soorlu</a:t>
            </a:r>
            <a:r>
              <a:rPr lang="da-DK" dirty="0"/>
              <a:t>: »</a:t>
            </a:r>
            <a:r>
              <a:rPr lang="da-DK" dirty="0" err="1"/>
              <a:t>Aap</a:t>
            </a:r>
            <a:r>
              <a:rPr lang="da-DK" dirty="0"/>
              <a:t>. </a:t>
            </a:r>
            <a:r>
              <a:rPr lang="da-DK" dirty="0" err="1"/>
              <a:t>Paasilluarpara</a:t>
            </a:r>
            <a:r>
              <a:rPr lang="da-DK" dirty="0"/>
              <a:t> </a:t>
            </a:r>
            <a:r>
              <a:rPr lang="da-DK" dirty="0" err="1"/>
              <a:t>kamakkavit</a:t>
            </a:r>
            <a:r>
              <a:rPr lang="da-DK" dirty="0"/>
              <a:t> (</a:t>
            </a:r>
            <a:r>
              <a:rPr lang="da-DK" dirty="0" err="1"/>
              <a:t>eqitaarlugulu</a:t>
            </a:r>
            <a:r>
              <a:rPr lang="da-DK" dirty="0"/>
              <a:t>).«</a:t>
            </a:r>
          </a:p>
          <a:p>
            <a:r>
              <a:rPr lang="da-DK" dirty="0" err="1"/>
              <a:t>nuannaarneq</a:t>
            </a:r>
            <a:r>
              <a:rPr lang="da-DK" dirty="0"/>
              <a:t> </a:t>
            </a:r>
            <a:r>
              <a:rPr lang="da-DK" dirty="0" err="1"/>
              <a:t>saqqummiussinnaavaat</a:t>
            </a:r>
            <a:r>
              <a:rPr lang="da-DK" dirty="0"/>
              <a:t>. </a:t>
            </a:r>
            <a:r>
              <a:rPr lang="da-DK" dirty="0" err="1"/>
              <a:t>Soorlu</a:t>
            </a:r>
            <a:r>
              <a:rPr lang="da-DK" dirty="0"/>
              <a:t>: »</a:t>
            </a:r>
            <a:r>
              <a:rPr lang="da-DK" dirty="0" err="1"/>
              <a:t>Meeqqap</a:t>
            </a:r>
            <a:r>
              <a:rPr lang="da-DK" dirty="0"/>
              <a:t> … </a:t>
            </a:r>
            <a:r>
              <a:rPr lang="da-DK" dirty="0" err="1"/>
              <a:t>tungaanut</a:t>
            </a:r>
            <a:r>
              <a:rPr lang="da-DK" dirty="0"/>
              <a:t> </a:t>
            </a:r>
            <a:r>
              <a:rPr lang="da-DK" dirty="0" err="1"/>
              <a:t>nuannaangaarluni</a:t>
            </a:r>
            <a:r>
              <a:rPr lang="da-DK" dirty="0"/>
              <a:t> </a:t>
            </a:r>
            <a:r>
              <a:rPr lang="da-DK" dirty="0" err="1"/>
              <a:t>assani</a:t>
            </a:r>
            <a:r>
              <a:rPr lang="da-DK" dirty="0"/>
              <a:t> </a:t>
            </a:r>
            <a:r>
              <a:rPr lang="da-DK" dirty="0" err="1"/>
              <a:t>isaappai</a:t>
            </a:r>
            <a:r>
              <a:rPr lang="da-DK" dirty="0"/>
              <a:t> …« </a:t>
            </a:r>
            <a:br>
              <a:rPr lang="da-DK" dirty="0"/>
            </a:br>
            <a:r>
              <a:rPr lang="da-DK" dirty="0" err="1"/>
              <a:t>illillu</a:t>
            </a:r>
            <a:r>
              <a:rPr lang="da-DK" dirty="0"/>
              <a:t> </a:t>
            </a:r>
            <a:r>
              <a:rPr lang="da-DK" dirty="0" err="1"/>
              <a:t>oqarputit</a:t>
            </a:r>
            <a:r>
              <a:rPr lang="da-DK" dirty="0"/>
              <a:t>: »</a:t>
            </a:r>
            <a:r>
              <a:rPr lang="da-DK" dirty="0" err="1"/>
              <a:t>Bamsi</a:t>
            </a:r>
            <a:r>
              <a:rPr lang="da-DK" dirty="0"/>
              <a:t> </a:t>
            </a:r>
            <a:r>
              <a:rPr lang="da-DK" dirty="0" err="1"/>
              <a:t>tunniutilerpara</a:t>
            </a:r>
            <a:r>
              <a:rPr lang="da-DK" dirty="0"/>
              <a:t>«.</a:t>
            </a:r>
          </a:p>
          <a:p>
            <a:r>
              <a:rPr lang="da-DK" dirty="0" err="1"/>
              <a:t>isumassuineq</a:t>
            </a:r>
            <a:r>
              <a:rPr lang="da-DK" dirty="0"/>
              <a:t> </a:t>
            </a:r>
            <a:r>
              <a:rPr lang="da-DK" dirty="0" err="1"/>
              <a:t>saqqummiussinnaavaat</a:t>
            </a:r>
            <a:r>
              <a:rPr lang="da-DK" dirty="0"/>
              <a:t>. </a:t>
            </a:r>
            <a:r>
              <a:rPr lang="da-DK" dirty="0" err="1"/>
              <a:t>Soorlu</a:t>
            </a:r>
            <a:r>
              <a:rPr lang="da-DK" dirty="0"/>
              <a:t>: »</a:t>
            </a:r>
            <a:r>
              <a:rPr lang="da-DK" dirty="0" err="1"/>
              <a:t>Qaagit</a:t>
            </a:r>
            <a:r>
              <a:rPr lang="da-DK" dirty="0"/>
              <a:t>, </a:t>
            </a:r>
            <a:r>
              <a:rPr lang="da-DK" dirty="0" err="1"/>
              <a:t>tuppallersassavakkit</a:t>
            </a:r>
            <a:r>
              <a:rPr lang="da-DK" dirty="0"/>
              <a:t>«. 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0BC8326-6875-D24A-89F9-E1CEC020E6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2.8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439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8DAFBF-8C27-8B44-B4FA-2345FF24E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Suna </a:t>
            </a:r>
            <a:r>
              <a:rPr lang="da-DK" dirty="0" err="1"/>
              <a:t>allanngortikkusuppiuk</a:t>
            </a:r>
            <a:r>
              <a:rPr lang="da-DK" dirty="0"/>
              <a:t>?</a:t>
            </a:r>
          </a:p>
        </p:txBody>
      </p:sp>
      <p:pic>
        <p:nvPicPr>
          <p:cNvPr id="6" name="Pladsholder til indhold 5" descr="Et billede, der indeholder tekst&#10;&#10;Automatisk genereret beskrivelse">
            <a:extLst>
              <a:ext uri="{FF2B5EF4-FFF2-40B4-BE49-F238E27FC236}">
                <a16:creationId xmlns:a16="http://schemas.microsoft.com/office/drawing/2014/main" id="{AE5F3C85-F63A-0945-9F87-6BDC3BB780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515" t="24060" r="15184" b="23020"/>
          <a:stretch/>
        </p:blipFill>
        <p:spPr>
          <a:xfrm>
            <a:off x="838200" y="1490774"/>
            <a:ext cx="7526940" cy="4061984"/>
          </a:xfrm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DC1B966-7C64-0546-8E69-0D3EB843EE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2.9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488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bord&#10;&#10;Automatisk genereret beskrivelse">
            <a:extLst>
              <a:ext uri="{FF2B5EF4-FFF2-40B4-BE49-F238E27FC236}">
                <a16:creationId xmlns:a16="http://schemas.microsoft.com/office/drawing/2014/main" id="{86C5638D-DAF3-EC4D-995B-0CB6EEFB6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86" y="524972"/>
            <a:ext cx="9698557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978851D-D137-F64D-B8C0-383B9B61B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Inuulluaritsi</a:t>
            </a:r>
            <a:r>
              <a:rPr lang="da-DK" dirty="0"/>
              <a:t> </a:t>
            </a:r>
            <a:r>
              <a:rPr lang="da-DK" dirty="0" err="1"/>
              <a:t>ullumimullu</a:t>
            </a:r>
            <a:r>
              <a:rPr lang="da-DK" dirty="0"/>
              <a:t> </a:t>
            </a:r>
            <a:r>
              <a:rPr lang="da-DK" dirty="0" err="1"/>
              <a:t>qujanaq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0A588AD-61A2-E14D-8BD6-1D49670930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Inuulluaritsi</a:t>
            </a:r>
            <a:r>
              <a:rPr lang="da-DK" dirty="0"/>
              <a:t> </a:t>
            </a:r>
            <a:r>
              <a:rPr lang="da-DK" dirty="0" err="1"/>
              <a:t>ullumimullu</a:t>
            </a:r>
            <a:r>
              <a:rPr lang="da-DK" dirty="0"/>
              <a:t> </a:t>
            </a:r>
            <a:r>
              <a:rPr lang="da-DK" dirty="0" err="1"/>
              <a:t>qujanaq</a:t>
            </a:r>
            <a:endParaRPr lang="da-DK" dirty="0"/>
          </a:p>
          <a:p>
            <a:endParaRPr lang="en-US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4F6A334-A1DA-E54A-8787-9D40FA5EED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2.10</a:t>
            </a:r>
          </a:p>
        </p:txBody>
      </p:sp>
    </p:spTree>
    <p:extLst>
      <p:ext uri="{BB962C8B-B14F-4D97-AF65-F5344CB8AC3E}">
        <p14:creationId xmlns:p14="http://schemas.microsoft.com/office/powerpoint/2010/main" val="9476492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E151D2-786C-5541-A222-1AA598CB0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MANU </a:t>
            </a:r>
            <a:r>
              <a:rPr lang="da-DK" dirty="0" err="1"/>
              <a:t>angajoqqajoqqaanik</a:t>
            </a:r>
            <a:r>
              <a:rPr lang="da-DK" dirty="0"/>
              <a:t> </a:t>
            </a:r>
            <a:r>
              <a:rPr lang="da-DK" dirty="0" err="1"/>
              <a:t>ataatsimiisitsineq</a:t>
            </a:r>
            <a:r>
              <a:rPr lang="da-DK" dirty="0"/>
              <a:t> ’</a:t>
            </a:r>
            <a:r>
              <a:rPr lang="da-DK" dirty="0" err="1"/>
              <a:t>Meeqqallu</a:t>
            </a:r>
            <a:r>
              <a:rPr lang="da-DK" dirty="0"/>
              <a:t> </a:t>
            </a:r>
            <a:r>
              <a:rPr lang="da-DK" dirty="0" err="1"/>
              <a:t>ulluinnarisarsi</a:t>
            </a:r>
            <a:r>
              <a:rPr lang="da-DK" dirty="0"/>
              <a:t>’</a:t>
            </a:r>
            <a:br>
              <a:rPr lang="da-DK" dirty="0"/>
            </a:br>
            <a:r>
              <a:rPr lang="da-DK" dirty="0"/>
              <a:t>MANU Forældremøde ’Hverdagen med dit barn’</a:t>
            </a:r>
            <a:br>
              <a:rPr lang="da-DK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6953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73F404-95C6-4E4F-AD15-9E7C5B45D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Tikilluaritsi</a:t>
            </a:r>
            <a:r>
              <a:rPr lang="da-DK" dirty="0"/>
              <a:t> </a:t>
            </a:r>
            <a:endParaRPr lang="en-US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0524CD-E956-C641-A045-8129FFA8DA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Uunga</a:t>
            </a:r>
            <a:r>
              <a:rPr lang="da-DK" dirty="0"/>
              <a:t> </a:t>
            </a:r>
            <a:r>
              <a:rPr lang="da-DK" dirty="0" err="1"/>
              <a:t>tikilluaritsi</a:t>
            </a:r>
            <a:r>
              <a:rPr lang="da-DK" dirty="0"/>
              <a:t>: MANU </a:t>
            </a:r>
            <a:r>
              <a:rPr lang="da-DK" dirty="0" err="1"/>
              <a:t>angajoqqajoqqaanik</a:t>
            </a:r>
            <a:r>
              <a:rPr lang="da-DK" dirty="0"/>
              <a:t> </a:t>
            </a:r>
            <a:r>
              <a:rPr lang="da-DK" dirty="0" err="1"/>
              <a:t>ataatsimiisitsineq</a:t>
            </a:r>
            <a:r>
              <a:rPr lang="da-DK" dirty="0"/>
              <a:t> ’</a:t>
            </a:r>
            <a:r>
              <a:rPr lang="da-DK" dirty="0" err="1"/>
              <a:t>Meeqqallu</a:t>
            </a:r>
            <a:r>
              <a:rPr lang="da-DK" dirty="0"/>
              <a:t> </a:t>
            </a:r>
            <a:r>
              <a:rPr lang="da-DK" dirty="0" err="1"/>
              <a:t>ulluinnarisarsi</a:t>
            </a:r>
            <a:r>
              <a:rPr lang="da-DK" dirty="0"/>
              <a:t>’ 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8E0DF3A-933F-774D-8DB5-AF7AFD7245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3.1</a:t>
            </a:r>
            <a:endParaRPr lang="en-US" dirty="0"/>
          </a:p>
        </p:txBody>
      </p:sp>
      <p:pic>
        <p:nvPicPr>
          <p:cNvPr id="6" name="Billede 5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ACE98AE4-0922-1644-BF9A-3381A0D93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134" y="2093970"/>
            <a:ext cx="4555435" cy="399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788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dsholder til indhold 9">
            <a:extLst>
              <a:ext uri="{FF2B5EF4-FFF2-40B4-BE49-F238E27FC236}">
                <a16:creationId xmlns:a16="http://schemas.microsoft.com/office/drawing/2014/main" id="{7964BFB9-83E4-4C41-AA60-1C8BE343B6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91999" cy="6858001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6C92D4A-4A3A-3B40-8586-B1CCE5F9B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Titartakkanik</a:t>
            </a:r>
            <a:r>
              <a:rPr lang="da-DK" dirty="0"/>
              <a:t> </a:t>
            </a:r>
            <a:r>
              <a:rPr lang="da-DK" dirty="0" err="1"/>
              <a:t>filmiliaq</a:t>
            </a:r>
            <a:r>
              <a:rPr lang="da-DK" dirty="0"/>
              <a:t> </a:t>
            </a:r>
            <a:endParaRPr lang="en-US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631E085-E2BF-1F49-8FBE-ABFB97EE24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3.2</a:t>
            </a:r>
          </a:p>
        </p:txBody>
      </p:sp>
    </p:spTree>
    <p:extLst>
      <p:ext uri="{BB962C8B-B14F-4D97-AF65-F5344CB8AC3E}">
        <p14:creationId xmlns:p14="http://schemas.microsoft.com/office/powerpoint/2010/main" val="41748733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AB4FAE-D2DC-6646-9B22-580A9F5B0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Ulluinnarni</a:t>
            </a:r>
            <a:r>
              <a:rPr lang="da-DK" dirty="0"/>
              <a:t> </a:t>
            </a:r>
            <a:r>
              <a:rPr lang="da-DK" dirty="0" err="1"/>
              <a:t>ingerlalluartut</a:t>
            </a:r>
            <a:r>
              <a:rPr lang="da-DK" dirty="0"/>
              <a:t>   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E7DF76-A46B-D14E-8FA1-883A8A423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Marlukkaarlusi</a:t>
            </a:r>
            <a:r>
              <a:rPr lang="da-DK" dirty="0"/>
              <a:t>, </a:t>
            </a:r>
            <a:r>
              <a:rPr lang="da-DK" dirty="0" err="1"/>
              <a:t>ulluinnarni</a:t>
            </a:r>
            <a:r>
              <a:rPr lang="da-DK" dirty="0"/>
              <a:t> </a:t>
            </a:r>
            <a:r>
              <a:rPr lang="da-DK" dirty="0" err="1"/>
              <a:t>pisartuni</a:t>
            </a:r>
            <a:r>
              <a:rPr lang="da-DK" dirty="0"/>
              <a:t> </a:t>
            </a:r>
            <a:r>
              <a:rPr lang="da-DK" dirty="0" err="1"/>
              <a:t>meerarsi</a:t>
            </a:r>
            <a:r>
              <a:rPr lang="da-DK" dirty="0"/>
              <a:t> </a:t>
            </a:r>
            <a:r>
              <a:rPr lang="da-DK" dirty="0" err="1"/>
              <a:t>eqqarsaatigalugu</a:t>
            </a:r>
            <a:r>
              <a:rPr lang="da-DK" dirty="0"/>
              <a:t> </a:t>
            </a:r>
            <a:r>
              <a:rPr lang="da-DK" dirty="0" err="1"/>
              <a:t>iluatsittartunik</a:t>
            </a:r>
            <a:r>
              <a:rPr lang="da-DK" dirty="0"/>
              <a:t>, </a:t>
            </a:r>
            <a:r>
              <a:rPr lang="da-DK" dirty="0" err="1"/>
              <a:t>eqqartuigitsi</a:t>
            </a:r>
            <a:r>
              <a:rPr lang="da-DK" dirty="0"/>
              <a:t>.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4A27112-8227-8A4A-8CBF-9A6E002C90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3.3</a:t>
            </a:r>
            <a:endParaRPr lang="en-US" dirty="0"/>
          </a:p>
        </p:txBody>
      </p:sp>
      <p:pic>
        <p:nvPicPr>
          <p:cNvPr id="5" name="Billede 4" descr="Et billede, der indeholder visitkort&#10;&#10;Automatisk genereret beskrivelse">
            <a:extLst>
              <a:ext uri="{FF2B5EF4-FFF2-40B4-BE49-F238E27FC236}">
                <a16:creationId xmlns:a16="http://schemas.microsoft.com/office/drawing/2014/main" id="{2E5C2EDE-38BC-8949-85A2-8AC671EA1D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18" t="26536" r="7750" b="17036"/>
          <a:stretch/>
        </p:blipFill>
        <p:spPr>
          <a:xfrm>
            <a:off x="490329" y="2899814"/>
            <a:ext cx="4592459" cy="2248981"/>
          </a:xfrm>
          <a:prstGeom prst="rect">
            <a:avLst/>
          </a:prstGeom>
        </p:spPr>
      </p:pic>
      <p:pic>
        <p:nvPicPr>
          <p:cNvPr id="7" name="Billede 6" descr="Et billede, der indeholder tekst, clipart, visitkort&#10;&#10;Automatisk genereret beskrivelse">
            <a:extLst>
              <a:ext uri="{FF2B5EF4-FFF2-40B4-BE49-F238E27FC236}">
                <a16:creationId xmlns:a16="http://schemas.microsoft.com/office/drawing/2014/main" id="{E8E3126F-1EA2-014E-8100-F183350195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374" t="9342" r="38406" b="8469"/>
          <a:stretch/>
        </p:blipFill>
        <p:spPr>
          <a:xfrm>
            <a:off x="5272508" y="2175037"/>
            <a:ext cx="2506518" cy="3448441"/>
          </a:xfrm>
          <a:prstGeom prst="rect">
            <a:avLst/>
          </a:prstGeom>
        </p:spPr>
      </p:pic>
      <p:pic>
        <p:nvPicPr>
          <p:cNvPr id="9" name="Billede 8" descr="Et billede, der indeholder tekst&#10;&#10;Automatisk genereret beskrivelse">
            <a:extLst>
              <a:ext uri="{FF2B5EF4-FFF2-40B4-BE49-F238E27FC236}">
                <a16:creationId xmlns:a16="http://schemas.microsoft.com/office/drawing/2014/main" id="{A2DE0456-4887-4B4F-8095-3D5EB8FC86E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474" t="17511" r="10681" b="9380"/>
          <a:stretch/>
        </p:blipFill>
        <p:spPr>
          <a:xfrm>
            <a:off x="7649327" y="2104772"/>
            <a:ext cx="3401844" cy="231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5322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EE4E5187-7A5E-0E4C-818B-81C4761B3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2252" y="936593"/>
            <a:ext cx="7791287" cy="550627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8E1ECC8-5C5C-8442-9089-28CF35420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Ulluinnarni</a:t>
            </a:r>
            <a:r>
              <a:rPr lang="da-DK" dirty="0"/>
              <a:t> </a:t>
            </a:r>
            <a:r>
              <a:rPr lang="da-DK" dirty="0" err="1"/>
              <a:t>ajornakusoorsinnaasut</a:t>
            </a:r>
            <a:r>
              <a:rPr lang="da-DK" dirty="0"/>
              <a:t>  </a:t>
            </a:r>
            <a:endParaRPr lang="en-US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4D2FA23-F831-3C40-8472-B36F25030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Ulluinnarisassinni</a:t>
            </a:r>
            <a:r>
              <a:rPr lang="da-DK" dirty="0"/>
              <a:t> </a:t>
            </a:r>
            <a:r>
              <a:rPr lang="da-DK" dirty="0" err="1"/>
              <a:t>susoqartillugu</a:t>
            </a:r>
            <a:r>
              <a:rPr lang="da-DK" dirty="0"/>
              <a:t> </a:t>
            </a:r>
            <a:r>
              <a:rPr lang="da-DK" dirty="0" err="1"/>
              <a:t>unamminarsinnaasarpa</a:t>
            </a:r>
            <a:r>
              <a:rPr lang="da-DK" dirty="0"/>
              <a:t>?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82C92DD-93EA-324A-9A7B-48B8FF4B8F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3.4</a:t>
            </a:r>
          </a:p>
        </p:txBody>
      </p:sp>
      <p:pic>
        <p:nvPicPr>
          <p:cNvPr id="8" name="Billede 7" descr="Et billede, der indeholder dukke, legetøj, vektorgrafik&#10;&#10;Automatisk genereret beskrivelse">
            <a:extLst>
              <a:ext uri="{FF2B5EF4-FFF2-40B4-BE49-F238E27FC236}">
                <a16:creationId xmlns:a16="http://schemas.microsoft.com/office/drawing/2014/main" id="{15DEC84A-0763-B746-B34A-A98C1D19E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110" y="499126"/>
            <a:ext cx="7237142" cy="511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3076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485B52-7C24-3241-821A-C2537E6FB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err="1"/>
              <a:t>Ulluinnarisassinnut</a:t>
            </a:r>
            <a:r>
              <a:rPr lang="da-DK" dirty="0"/>
              <a:t> </a:t>
            </a:r>
            <a:r>
              <a:rPr lang="da-DK" dirty="0" err="1"/>
              <a:t>tunngatillugu</a:t>
            </a:r>
            <a:r>
              <a:rPr lang="da-DK" dirty="0"/>
              <a:t> </a:t>
            </a:r>
            <a:r>
              <a:rPr lang="da-DK" dirty="0" err="1"/>
              <a:t>takorluukkasi</a:t>
            </a:r>
            <a:r>
              <a:rPr lang="da-DK" dirty="0"/>
              <a:t> </a:t>
            </a:r>
            <a:r>
              <a:rPr lang="da-DK" dirty="0" err="1"/>
              <a:t>aamma</a:t>
            </a:r>
            <a:r>
              <a:rPr lang="da-DK" dirty="0"/>
              <a:t> </a:t>
            </a:r>
            <a:r>
              <a:rPr lang="da-DK" dirty="0" err="1"/>
              <a:t>kissaatigisasi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E0A1C15-78F2-1441-9218-3E9851BFE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Takorloorpara</a:t>
            </a:r>
            <a:r>
              <a:rPr lang="da-DK" dirty="0"/>
              <a:t> …</a:t>
            </a:r>
          </a:p>
          <a:p>
            <a:r>
              <a:rPr lang="da-DK" dirty="0" err="1"/>
              <a:t>Ulluinnarisassinni</a:t>
            </a:r>
            <a:r>
              <a:rPr lang="da-DK" dirty="0"/>
              <a:t> </a:t>
            </a:r>
            <a:r>
              <a:rPr lang="da-DK" dirty="0" err="1"/>
              <a:t>arlaatigut</a:t>
            </a:r>
            <a:r>
              <a:rPr lang="da-DK" dirty="0"/>
              <a:t> </a:t>
            </a:r>
            <a:r>
              <a:rPr lang="da-DK" dirty="0" err="1"/>
              <a:t>allaanerunissaanik</a:t>
            </a:r>
            <a:r>
              <a:rPr lang="da-DK" dirty="0"/>
              <a:t> </a:t>
            </a:r>
            <a:r>
              <a:rPr lang="da-DK" dirty="0" err="1"/>
              <a:t>kissaateqarpisi</a:t>
            </a:r>
            <a:r>
              <a:rPr lang="da-DK" dirty="0"/>
              <a:t>?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CA42178-00F0-4047-BCEE-B9E2C99987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3.5</a:t>
            </a:r>
            <a:endParaRPr lang="en-US" dirty="0"/>
          </a:p>
        </p:txBody>
      </p:sp>
      <p:pic>
        <p:nvPicPr>
          <p:cNvPr id="6" name="Billede 5" descr="Et billede, der indeholder tekst, vektorgrafik&#10;&#10;Automatisk genereret beskrivelse">
            <a:extLst>
              <a:ext uri="{FF2B5EF4-FFF2-40B4-BE49-F238E27FC236}">
                <a16:creationId xmlns:a16="http://schemas.microsoft.com/office/drawing/2014/main" id="{A7D9489F-EA2E-4340-80D9-DF5D5B747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2594" y="2261953"/>
            <a:ext cx="6671745" cy="471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0401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757DB7-6091-7E4E-86A1-3163BEBFD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Unillatsiarneq</a:t>
            </a:r>
            <a:endParaRPr lang="en-US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2E1174B-032E-4A4B-BE7F-4904DC810A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3.6</a:t>
            </a:r>
          </a:p>
        </p:txBody>
      </p:sp>
      <p:pic>
        <p:nvPicPr>
          <p:cNvPr id="5" name="Pladsholder til indhold 5" descr="Et billede, der indeholder tekst, vektorgrafik&#10;&#10;Automatisk genereret beskrivelse">
            <a:extLst>
              <a:ext uri="{FF2B5EF4-FFF2-40B4-BE49-F238E27FC236}">
                <a16:creationId xmlns:a16="http://schemas.microsoft.com/office/drawing/2014/main" id="{670D4CCF-8BA0-2945-8534-8B75019F1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912326" y="1605776"/>
            <a:ext cx="3200164" cy="381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4680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A0CFB667-3AF1-2849-8CB9-7B3872588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176" y="200967"/>
            <a:ext cx="9698557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0C5E6E8-4807-E34D-8056-FD3E8370D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Ajornakusoornartut</a:t>
            </a:r>
            <a:r>
              <a:rPr lang="da-DK" dirty="0"/>
              <a:t> </a:t>
            </a:r>
            <a:r>
              <a:rPr lang="da-DK" dirty="0" err="1"/>
              <a:t>takorluukkallu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F31B02B-30A4-F74E-A6BE-DA26263036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3.7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4982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2568AF-D73E-C84D-B164-B770C144D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Meeqqap</a:t>
            </a:r>
            <a:r>
              <a:rPr lang="da-DK" dirty="0"/>
              <a:t> </a:t>
            </a:r>
            <a:r>
              <a:rPr lang="da-DK" dirty="0" err="1"/>
              <a:t>misigisai</a:t>
            </a:r>
            <a:r>
              <a:rPr lang="da-DK" dirty="0"/>
              <a:t> </a:t>
            </a:r>
            <a:r>
              <a:rPr lang="da-DK" dirty="0" err="1"/>
              <a:t>ilissilu</a:t>
            </a:r>
            <a:r>
              <a:rPr lang="da-DK" dirty="0"/>
              <a:t> </a:t>
            </a:r>
            <a:r>
              <a:rPr lang="da-DK" dirty="0" err="1"/>
              <a:t>isumassarsiasi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627FA5F-4875-884F-9DDB-A4167BF33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dirty="0" err="1"/>
              <a:t>Meeraq</a:t>
            </a:r>
            <a:r>
              <a:rPr lang="da-DK" b="1" dirty="0"/>
              <a:t> …</a:t>
            </a:r>
            <a:endParaRPr lang="da-DK" dirty="0"/>
          </a:p>
          <a:p>
            <a:pPr marL="0" indent="0">
              <a:buNone/>
            </a:pPr>
            <a:r>
              <a:rPr lang="da-DK" dirty="0" err="1"/>
              <a:t>Pisoq</a:t>
            </a:r>
            <a:r>
              <a:rPr lang="da-DK" dirty="0"/>
              <a:t> </a:t>
            </a:r>
            <a:r>
              <a:rPr lang="da-DK" dirty="0" err="1"/>
              <a:t>meeqqap</a:t>
            </a:r>
            <a:r>
              <a:rPr lang="da-DK" dirty="0"/>
              <a:t> </a:t>
            </a:r>
            <a:r>
              <a:rPr lang="da-DK" dirty="0" err="1"/>
              <a:t>qanoq</a:t>
            </a:r>
            <a:r>
              <a:rPr lang="da-DK" dirty="0"/>
              <a:t> </a:t>
            </a:r>
            <a:r>
              <a:rPr lang="da-DK" dirty="0" err="1"/>
              <a:t>misigivaa</a:t>
            </a:r>
            <a:r>
              <a:rPr lang="da-DK" dirty="0"/>
              <a:t>? </a:t>
            </a:r>
            <a:r>
              <a:rPr lang="da-DK" dirty="0" err="1"/>
              <a:t>Taama</a:t>
            </a:r>
            <a:r>
              <a:rPr lang="da-DK" dirty="0"/>
              <a:t> </a:t>
            </a:r>
            <a:r>
              <a:rPr lang="da-DK" dirty="0" err="1"/>
              <a:t>pisoqarnera</a:t>
            </a:r>
            <a:r>
              <a:rPr lang="da-DK" dirty="0"/>
              <a:t> </a:t>
            </a:r>
            <a:r>
              <a:rPr lang="da-DK" dirty="0" err="1"/>
              <a:t>sooq</a:t>
            </a:r>
            <a:r>
              <a:rPr lang="da-DK" dirty="0"/>
              <a:t> </a:t>
            </a:r>
            <a:r>
              <a:rPr lang="da-DK" dirty="0" err="1"/>
              <a:t>meeqqap</a:t>
            </a:r>
            <a:r>
              <a:rPr lang="da-DK" dirty="0"/>
              <a:t> </a:t>
            </a:r>
            <a:r>
              <a:rPr lang="da-DK" dirty="0" err="1"/>
              <a:t>taamatut</a:t>
            </a:r>
            <a:r>
              <a:rPr lang="da-DK" dirty="0"/>
              <a:t> </a:t>
            </a:r>
            <a:r>
              <a:rPr lang="da-DK" dirty="0" err="1"/>
              <a:t>misigivaa</a:t>
            </a:r>
            <a:r>
              <a:rPr lang="da-DK" dirty="0"/>
              <a:t>?</a:t>
            </a:r>
            <a:br>
              <a:rPr lang="da-DK" dirty="0"/>
            </a:br>
            <a:endParaRPr lang="da-DK" dirty="0"/>
          </a:p>
          <a:p>
            <a:pPr marL="0" indent="0">
              <a:buNone/>
            </a:pPr>
            <a:r>
              <a:rPr lang="da-DK" b="1" dirty="0" err="1"/>
              <a:t>Illit</a:t>
            </a:r>
            <a:r>
              <a:rPr lang="da-DK" b="1" dirty="0"/>
              <a:t> </a:t>
            </a:r>
            <a:r>
              <a:rPr lang="da-DK" b="1" dirty="0" err="1"/>
              <a:t>misilittakkatit</a:t>
            </a:r>
            <a:r>
              <a:rPr lang="da-DK" b="1" dirty="0"/>
              <a:t> </a:t>
            </a:r>
            <a:r>
              <a:rPr lang="da-DK" b="1" dirty="0" err="1"/>
              <a:t>isumassarsiatillu</a:t>
            </a:r>
            <a:r>
              <a:rPr lang="da-DK" b="1" dirty="0"/>
              <a:t> …</a:t>
            </a:r>
            <a:endParaRPr lang="da-DK" dirty="0"/>
          </a:p>
          <a:p>
            <a:pPr marL="0" indent="0">
              <a:buNone/>
            </a:pPr>
            <a:r>
              <a:rPr lang="da-DK" dirty="0" err="1"/>
              <a:t>Angajoqqaat</a:t>
            </a:r>
            <a:r>
              <a:rPr lang="da-DK" dirty="0"/>
              <a:t> </a:t>
            </a:r>
            <a:r>
              <a:rPr lang="da-DK" dirty="0" err="1"/>
              <a:t>iliuuserisinnaasaannut</a:t>
            </a:r>
            <a:r>
              <a:rPr lang="da-DK" dirty="0"/>
              <a:t> </a:t>
            </a:r>
            <a:r>
              <a:rPr lang="da-DK" dirty="0" err="1"/>
              <a:t>isumassarsiaqarpit</a:t>
            </a:r>
            <a:r>
              <a:rPr lang="da-DK" dirty="0"/>
              <a:t>? 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F2DCA4A-5DB0-F545-AC00-9C527026E0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3.8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0054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BED128-6CF6-D149-84DA-66F5C6DF2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Ulluinnarni</a:t>
            </a:r>
            <a:r>
              <a:rPr lang="da-DK" dirty="0"/>
              <a:t> </a:t>
            </a:r>
            <a:r>
              <a:rPr lang="da-DK" dirty="0" err="1"/>
              <a:t>aaqqitassat</a:t>
            </a:r>
            <a:r>
              <a:rPr lang="da-DK" dirty="0"/>
              <a:t>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E26612-54A9-7448-833B-77F9B4AFE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Isumassarsiat</a:t>
            </a:r>
            <a:r>
              <a:rPr lang="da-DK" dirty="0"/>
              <a:t> </a:t>
            </a:r>
            <a:r>
              <a:rPr lang="da-DK" dirty="0" err="1"/>
              <a:t>siunnersuutillu</a:t>
            </a:r>
            <a:r>
              <a:rPr lang="da-DK" dirty="0"/>
              <a:t> </a:t>
            </a:r>
            <a:r>
              <a:rPr lang="da-DK" dirty="0" err="1"/>
              <a:t>arlaat</a:t>
            </a:r>
            <a:r>
              <a:rPr lang="da-DK" dirty="0"/>
              <a:t> </a:t>
            </a:r>
            <a:r>
              <a:rPr lang="da-DK" dirty="0" err="1"/>
              <a:t>misilikkumavigit</a:t>
            </a:r>
            <a:r>
              <a:rPr lang="da-DK" dirty="0"/>
              <a:t>? </a:t>
            </a:r>
          </a:p>
          <a:p>
            <a:r>
              <a:rPr lang="da-DK" dirty="0" err="1"/>
              <a:t>Angajoqqaat</a:t>
            </a:r>
            <a:r>
              <a:rPr lang="da-DK" dirty="0"/>
              <a:t> </a:t>
            </a:r>
            <a:r>
              <a:rPr lang="da-DK" dirty="0" err="1"/>
              <a:t>ataatsimiinneranni</a:t>
            </a:r>
            <a:r>
              <a:rPr lang="da-DK" dirty="0"/>
              <a:t> </a:t>
            </a:r>
            <a:r>
              <a:rPr lang="da-DK" dirty="0" err="1"/>
              <a:t>pissarsiatit</a:t>
            </a:r>
            <a:r>
              <a:rPr lang="da-DK" dirty="0"/>
              <a:t> </a:t>
            </a:r>
            <a:r>
              <a:rPr lang="da-DK" dirty="0" err="1"/>
              <a:t>pingaarnerpaat</a:t>
            </a:r>
            <a:r>
              <a:rPr lang="da-DK" dirty="0"/>
              <a:t> </a:t>
            </a:r>
            <a:r>
              <a:rPr lang="da-DK" dirty="0" err="1"/>
              <a:t>suuppat</a:t>
            </a:r>
            <a:r>
              <a:rPr lang="da-DK" dirty="0"/>
              <a:t>? 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3E54164-BE30-EA45-8E2D-204EA2CA5F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3.9</a:t>
            </a:r>
            <a:endParaRPr lang="en-US" dirty="0"/>
          </a:p>
        </p:txBody>
      </p:sp>
      <p:pic>
        <p:nvPicPr>
          <p:cNvPr id="6" name="Billede 5" descr="Et billede, der indeholder tekst&#10;&#10;Automatisk genereret beskrivelse">
            <a:extLst>
              <a:ext uri="{FF2B5EF4-FFF2-40B4-BE49-F238E27FC236}">
                <a16:creationId xmlns:a16="http://schemas.microsoft.com/office/drawing/2014/main" id="{37713280-1169-7F48-8B9F-661A46422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997" y="2200589"/>
            <a:ext cx="5820652" cy="411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9387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B8F56102-B2AA-574D-889B-94B2FF246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18745" y="221992"/>
            <a:ext cx="10346708" cy="731466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32D04B9-36ED-6B47-8F26-F14F46211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Inuulluaritsi</a:t>
            </a:r>
            <a:r>
              <a:rPr lang="da-DK" dirty="0"/>
              <a:t> </a:t>
            </a:r>
            <a:r>
              <a:rPr lang="da-DK" dirty="0" err="1"/>
              <a:t>qujanarlu</a:t>
            </a:r>
            <a:r>
              <a:rPr lang="da-DK" dirty="0"/>
              <a:t> </a:t>
            </a:r>
            <a:r>
              <a:rPr lang="da-DK" dirty="0" err="1"/>
              <a:t>ullumimut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80BB66-FFAB-D943-B99D-D29819440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15BAE7A-1A57-304D-9733-E2486D7EBC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3.10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319477"/>
      </p:ext>
    </p:extLst>
  </p:cSld>
  <p:clrMapOvr>
    <a:masterClrMapping/>
  </p:clrMapOvr>
</p:sld>
</file>

<file path=ppt/theme/theme1.xml><?xml version="1.0" encoding="utf-8"?>
<a:theme xmlns:a="http://schemas.openxmlformats.org/drawingml/2006/main" name="Titelside">
  <a:themeElements>
    <a:clrScheme name="MANU – Forældremøde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81C3CD"/>
      </a:accent1>
      <a:accent2>
        <a:srgbClr val="009DAE"/>
      </a:accent2>
      <a:accent3>
        <a:srgbClr val="A5A5A5"/>
      </a:accent3>
      <a:accent4>
        <a:srgbClr val="FFFFFF"/>
      </a:accent4>
      <a:accent5>
        <a:srgbClr val="FFFFFF"/>
      </a:accent5>
      <a:accent6>
        <a:srgbClr val="FFFFFF"/>
      </a:accent6>
      <a:hlink>
        <a:srgbClr val="009BAC"/>
      </a:hlink>
      <a:folHlink>
        <a:srgbClr val="00C3B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6" id="{A9C65598-B960-974C-B8BA-D23D0F69519E}" vid="{22761373-5FAF-F746-A8E4-8D3EB1F20DB7}"/>
    </a:ext>
  </a:extLst>
</a:theme>
</file>

<file path=ppt/theme/theme2.xml><?xml version="1.0" encoding="utf-8"?>
<a:theme xmlns:a="http://schemas.openxmlformats.org/drawingml/2006/main" name="Indhold">
  <a:themeElements>
    <a:clrScheme name="MANU – Forældremød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81C3CD"/>
      </a:accent1>
      <a:accent2>
        <a:srgbClr val="009DAE"/>
      </a:accent2>
      <a:accent3>
        <a:srgbClr val="A5A5A5"/>
      </a:accent3>
      <a:accent4>
        <a:srgbClr val="FFFFFF"/>
      </a:accent4>
      <a:accent5>
        <a:srgbClr val="FFFFFF"/>
      </a:accent5>
      <a:accent6>
        <a:srgbClr val="FFFFFF"/>
      </a:accent6>
      <a:hlink>
        <a:srgbClr val="009BAC"/>
      </a:hlink>
      <a:folHlink>
        <a:srgbClr val="00C3B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6" id="{A9C65598-B960-974C-B8BA-D23D0F69519E}" vid="{1B9F9B3F-5B64-F14C-A9E2-3DD0A16DEAD9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</TotalTime>
  <Words>780</Words>
  <Application>Microsoft Office PowerPoint</Application>
  <PresentationFormat>Widescreen</PresentationFormat>
  <Paragraphs>160</Paragraphs>
  <Slides>33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33</vt:i4>
      </vt:variant>
    </vt:vector>
  </HeadingPairs>
  <TitlesOfParts>
    <vt:vector size="38" baseType="lpstr">
      <vt:lpstr>Calibri</vt:lpstr>
      <vt:lpstr>Calibri Light</vt:lpstr>
      <vt:lpstr>Arial</vt:lpstr>
      <vt:lpstr>Titelside</vt:lpstr>
      <vt:lpstr>Indhold</vt:lpstr>
      <vt:lpstr>MANU 0-imiit 2-nut ukiulinnut angajoqqajoqqaanik ataatsimiisitsineq  MANU Forældremøde ’Leg med dit barn’ </vt:lpstr>
      <vt:lpstr>Tikilluaritsi</vt:lpstr>
      <vt:lpstr>Erinarsorluni pinnguaat</vt:lpstr>
      <vt:lpstr>Pinnguaatit suut nalunngilisigit?</vt:lpstr>
      <vt:lpstr>Pinnguarneq pingaartoq</vt:lpstr>
      <vt:lpstr>Unillatsiarneq</vt:lpstr>
      <vt:lpstr>Pinngualerpugut</vt:lpstr>
      <vt:lpstr>Meeqqerivimmi pinnguarneq</vt:lpstr>
      <vt:lpstr>Meeqqanut atuakkat</vt:lpstr>
      <vt:lpstr>Meeqqallu pinnguaqatigiinneq suli annertunerusoq?</vt:lpstr>
      <vt:lpstr>Inuulluaritsi ullumimullu qujanaq</vt:lpstr>
      <vt:lpstr>MANU angajoqqajoqqaanik ataatsimiisitsineq ’Meeqqat oqaloqatigiuk’ MANU Forældremøde ’Snak med dit barn’ </vt:lpstr>
      <vt:lpstr>Tikilluaritsi</vt:lpstr>
      <vt:lpstr>Erinarsorluni pinnguarneq</vt:lpstr>
      <vt:lpstr>Meeqqavit oqalunneq qanoq ilinniartarpaa</vt:lpstr>
      <vt:lpstr>Angerlarsimaffissinni pissutsit qanoq ippat?</vt:lpstr>
      <vt:lpstr>Unillatsiarneq</vt:lpstr>
      <vt:lpstr>Sammisassat oqallorissaataasut</vt:lpstr>
      <vt:lpstr>Oqaatsit aamma meeqqat misigissusaat</vt:lpstr>
      <vt:lpstr>Oqaatsit aamma inersimasut misigissusaat</vt:lpstr>
      <vt:lpstr>Suna allanngortikkusuppiuk?</vt:lpstr>
      <vt:lpstr>Inuulluaritsi ullumimullu qujanaq</vt:lpstr>
      <vt:lpstr>MANU angajoqqajoqqaanik ataatsimiisitsineq ’Meeqqallu ulluinnarisarsi’ MANU Forældremøde ’Hverdagen med dit barn’ </vt:lpstr>
      <vt:lpstr>Tikilluaritsi </vt:lpstr>
      <vt:lpstr>Titartakkanik filmiliaq </vt:lpstr>
      <vt:lpstr>Ulluinnarni ingerlalluartut   </vt:lpstr>
      <vt:lpstr>Ulluinnarni ajornakusoorsinnaasut  </vt:lpstr>
      <vt:lpstr>Ulluinnarisassinnut tunngatillugu takorluukkasi aamma kissaatigisasi</vt:lpstr>
      <vt:lpstr>Unillatsiarneq</vt:lpstr>
      <vt:lpstr>Ajornakusoornartut takorluukkallu</vt:lpstr>
      <vt:lpstr>Meeqqap misigisai ilissilu isumassarsiasi</vt:lpstr>
      <vt:lpstr>Ulluinnarni aaqqitassat?</vt:lpstr>
      <vt:lpstr>Inuulluaritsi qujanarlu ullumimut</vt:lpstr>
    </vt:vector>
  </TitlesOfParts>
  <Manager>Christina Carlsen</Manager>
  <Company>Eks-Skolens Grafisk Design &amp; Tryk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subject/>
  <dc:creator>Eli Ehlers</dc:creator>
  <cp:keywords/>
  <dc:description/>
  <cp:lastModifiedBy>Camilla Anshøj</cp:lastModifiedBy>
  <cp:revision>28</cp:revision>
  <dcterms:created xsi:type="dcterms:W3CDTF">2020-11-11T10:20:26Z</dcterms:created>
  <dcterms:modified xsi:type="dcterms:W3CDTF">2021-03-18T07:44:32Z</dcterms:modified>
  <cp:category/>
</cp:coreProperties>
</file>