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57" r:id="rId3"/>
    <p:sldId id="267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60" r:id="rId12"/>
    <p:sldId id="276" r:id="rId13"/>
    <p:sldId id="278" r:id="rId14"/>
  </p:sldIdLst>
  <p:sldSz cx="9144000" cy="6858000" type="screen4x3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3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0" autoAdjust="0"/>
    <p:restoredTop sz="96370" autoAdjust="0"/>
  </p:normalViewPr>
  <p:slideViewPr>
    <p:cSldViewPr snapToGrid="0">
      <p:cViewPr varScale="1">
        <p:scale>
          <a:sx n="68" d="100"/>
          <a:sy n="68" d="100"/>
        </p:scale>
        <p:origin x="142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9B0559BE-2D73-41CA-8454-DD2EFDD459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5833" cy="500471"/>
          </a:xfrm>
          <a:prstGeom prst="rect">
            <a:avLst/>
          </a:prstGeom>
        </p:spPr>
        <p:txBody>
          <a:bodyPr vert="horz" lIns="93251" tIns="46625" rIns="93251" bIns="46625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35EC977-A942-44D4-ADF0-C6517961FE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8487" y="0"/>
            <a:ext cx="2975832" cy="500471"/>
          </a:xfrm>
          <a:prstGeom prst="rect">
            <a:avLst/>
          </a:prstGeom>
        </p:spPr>
        <p:txBody>
          <a:bodyPr vert="horz" lIns="93251" tIns="46625" rIns="93251" bIns="46625" rtlCol="0"/>
          <a:lstStyle>
            <a:lvl1pPr algn="r">
              <a:defRPr sz="1200"/>
            </a:lvl1pPr>
          </a:lstStyle>
          <a:p>
            <a:fld id="{64B12333-F89D-48E8-A7FC-D225830092DA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27ED416-3AAB-4000-9AE6-83C6DF88E3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97604"/>
            <a:ext cx="2975833" cy="500471"/>
          </a:xfrm>
          <a:prstGeom prst="rect">
            <a:avLst/>
          </a:prstGeom>
        </p:spPr>
        <p:txBody>
          <a:bodyPr vert="horz" lIns="93251" tIns="46625" rIns="93251" bIns="46625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4CFA906-380D-4565-92E4-57D1F86665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8487" y="9497604"/>
            <a:ext cx="2975832" cy="500471"/>
          </a:xfrm>
          <a:prstGeom prst="rect">
            <a:avLst/>
          </a:prstGeom>
        </p:spPr>
        <p:txBody>
          <a:bodyPr vert="horz" lIns="93251" tIns="46625" rIns="93251" bIns="46625" rtlCol="0" anchor="b"/>
          <a:lstStyle>
            <a:lvl1pPr algn="r">
              <a:defRPr sz="1200"/>
            </a:lvl1pPr>
          </a:lstStyle>
          <a:p>
            <a:fld id="{B3436122-5787-4B65-960F-71DC195430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9993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E0418C8F-CB7F-44C2-B9DD-84E5F5D846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7928"/>
          <a:stretch/>
        </p:blipFill>
        <p:spPr>
          <a:xfrm>
            <a:off x="7395414" y="6038888"/>
            <a:ext cx="1515700" cy="634926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452A849E-F689-426C-ADBB-AEDB9B623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1714" t="16842" r="19288" b="13537"/>
          <a:stretch/>
        </p:blipFill>
        <p:spPr>
          <a:xfrm>
            <a:off x="2588084" y="1084217"/>
            <a:ext cx="3967831" cy="398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8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2ECB1A4D-54CD-4D5E-ACAB-E92DD2A14F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7928"/>
          <a:stretch/>
        </p:blipFill>
        <p:spPr>
          <a:xfrm>
            <a:off x="7395414" y="6038888"/>
            <a:ext cx="1515700" cy="6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60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4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9322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1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4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sz="36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6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24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8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9322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9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1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9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 sz="44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7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sz="4400" b="1" dirty="0">
                <a:solidFill>
                  <a:srgbClr val="093228"/>
                </a:solidFill>
                <a:latin typeface="Arial"/>
                <a:cs typeface="Arial"/>
              </a:rPr>
              <a:t>Her </a:t>
            </a:r>
            <a:r>
              <a:rPr lang="da-DK" sz="4400" b="1" noProof="1">
                <a:solidFill>
                  <a:srgbClr val="093228"/>
                </a:solidFill>
                <a:latin typeface="Arial"/>
                <a:cs typeface="Arial"/>
              </a:rPr>
              <a:t>kan</a:t>
            </a:r>
            <a:r>
              <a:rPr lang="da-DK" sz="4400" b="1" dirty="0">
                <a:solidFill>
                  <a:srgbClr val="093228"/>
                </a:solidFill>
                <a:latin typeface="Arial"/>
                <a:cs typeface="Arial"/>
              </a:rPr>
              <a:t> stå en almindelig overskrift (</a:t>
            </a:r>
            <a:r>
              <a:rPr lang="da-DK" sz="4400" b="1" dirty="0" err="1">
                <a:solidFill>
                  <a:srgbClr val="093228"/>
                </a:solidFill>
                <a:latin typeface="Arial"/>
                <a:cs typeface="Arial"/>
              </a:rPr>
              <a:t>maks</a:t>
            </a:r>
            <a:r>
              <a:rPr lang="da-DK" sz="4400" b="1" dirty="0">
                <a:solidFill>
                  <a:srgbClr val="093228"/>
                </a:solidFill>
                <a:latin typeface="Arial"/>
                <a:cs typeface="Arial"/>
              </a:rPr>
              <a:t> 2 linjer)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Picture 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3194"/>
            <a:ext cx="9144000" cy="152400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411760" y="6577075"/>
            <a:ext cx="261847" cy="236301"/>
          </a:xfrm>
          <a:prstGeom prst="rect">
            <a:avLst/>
          </a:prstGeom>
        </p:spPr>
      </p:pic>
      <p:sp>
        <p:nvSpPr>
          <p:cNvPr id="10" name="Tekstfelt 9"/>
          <p:cNvSpPr txBox="1"/>
          <p:nvPr userDrawn="1"/>
        </p:nvSpPr>
        <p:spPr>
          <a:xfrm>
            <a:off x="2555776" y="6597932"/>
            <a:ext cx="40324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aseline="30000" noProof="1"/>
              <a:t>Peqqissutsimut Pitsaaliuinermullu Aqutsisoqarfik – Styrelsen for Sundhed og Forebyggelse 2016</a:t>
            </a:r>
            <a:r>
              <a:rPr lang="en-GB" sz="800" noProof="1"/>
              <a:t> </a:t>
            </a:r>
            <a:r>
              <a:rPr lang="en-GB" sz="800" baseline="30000" noProof="1"/>
              <a:t>– © God Barndom</a:t>
            </a:r>
            <a:endParaRPr lang="en-GB" sz="800" noProof="1"/>
          </a:p>
        </p:txBody>
      </p:sp>
    </p:spTree>
    <p:extLst>
      <p:ext uri="{BB962C8B-B14F-4D97-AF65-F5344CB8AC3E}">
        <p14:creationId xmlns:p14="http://schemas.microsoft.com/office/powerpoint/2010/main" val="218475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prezi.com/p/1woolsko-2t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623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1.1.1 Temaer (prezi)</a:t>
            </a:r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7" name="Pladsholder til indhold 6">
            <a:hlinkClick r:id="rId2"/>
            <a:extLst>
              <a:ext uri="{FF2B5EF4-FFF2-40B4-BE49-F238E27FC236}">
                <a16:creationId xmlns:a16="http://schemas.microsoft.com/office/drawing/2014/main" id="{445629F6-DBE5-44FB-A31F-B9959C17F0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372716"/>
            <a:ext cx="6574008" cy="4112567"/>
          </a:xfrm>
          <a:ln>
            <a:solidFill>
              <a:schemeClr val="bg2"/>
            </a:solidFill>
          </a:ln>
        </p:spPr>
      </p:pic>
      <p:sp>
        <p:nvSpPr>
          <p:cNvPr id="13" name="Pil: venstre 12">
            <a:extLst>
              <a:ext uri="{FF2B5EF4-FFF2-40B4-BE49-F238E27FC236}">
                <a16:creationId xmlns:a16="http://schemas.microsoft.com/office/drawing/2014/main" id="{FB4D9983-D4C3-40A3-B421-6409B35D8FB9}"/>
              </a:ext>
            </a:extLst>
          </p:cNvPr>
          <p:cNvSpPr/>
          <p:nvPr/>
        </p:nvSpPr>
        <p:spPr>
          <a:xfrm rot="20047206">
            <a:off x="6443004" y="2450345"/>
            <a:ext cx="2152356" cy="132556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Klik på billedet</a:t>
            </a:r>
          </a:p>
        </p:txBody>
      </p:sp>
    </p:spTree>
    <p:extLst>
      <p:ext uri="{BB962C8B-B14F-4D97-AF65-F5344CB8AC3E}">
        <p14:creationId xmlns:p14="http://schemas.microsoft.com/office/powerpoint/2010/main" val="3615734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&#10;&#10;Beskrivelse, der er oprettet med høj sikkerhed">
            <a:extLst>
              <a:ext uri="{FF2B5EF4-FFF2-40B4-BE49-F238E27FC236}">
                <a16:creationId xmlns:a16="http://schemas.microsoft.com/office/drawing/2014/main" id="{5F779A1D-BB48-4C2E-A0B5-CF1089D492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t="32702" r="10923" b="11001"/>
          <a:stretch/>
        </p:blipFill>
        <p:spPr>
          <a:xfrm rot="21177624">
            <a:off x="656785" y="3624735"/>
            <a:ext cx="4942156" cy="239334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3A8986-D14F-46FE-AD00-081D8BF7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1.2.1 Dit barns udvikling 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D195D8-D429-48E8-8A66-3EE8D8BF7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>
                <a:solidFill>
                  <a:schemeClr val="tx1"/>
                </a:solidFill>
              </a:rPr>
              <a:t>Børn er forskellige – hvad betyder det for os?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Børns udvikling kommer ikke af sig selv – hvor kommer den så fra?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Forældre og primære omsorgspersoner er vigtige for dit barns udvikling 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Og ikke mindst for udviklingen af barnets sprog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Børn lærer sprog især gennem snak med voksne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6731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7AAC94-9238-4EB4-9E6B-77BF5B46B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1.2.2 Dit barns udvikling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864D1C-CDB0-48FC-8EDD-801389FFC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Der er meget, små børn skal lære, og deres hjerne er meget modtagelig for indtryk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Børn lærer ved at: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prøve sig frem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øve sig ved at gentage fx sanglege </a:t>
            </a:r>
          </a:p>
          <a:p>
            <a:r>
              <a:rPr lang="da-DK" dirty="0">
                <a:solidFill>
                  <a:schemeClr val="tx1"/>
                </a:solidFill>
              </a:rPr>
              <a:t>se på og efterligne voksne og større børn</a:t>
            </a:r>
          </a:p>
          <a:p>
            <a:r>
              <a:rPr lang="da-DK" dirty="0">
                <a:solidFill>
                  <a:schemeClr val="tx1"/>
                </a:solidFill>
              </a:rPr>
              <a:t>lege noget, de syntes er sjovt og spændende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vi taler med dem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vi viser, peger og demonstrerer</a:t>
            </a:r>
          </a:p>
          <a:p>
            <a:pPr marL="0" indent="0">
              <a:buNone/>
            </a:pP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Der er grænser for hvad det lille barnets hjerne kan magte og forstå</a:t>
            </a:r>
          </a:p>
          <a:p>
            <a:endParaRPr lang="da-DK" dirty="0"/>
          </a:p>
        </p:txBody>
      </p:sp>
      <p:pic>
        <p:nvPicPr>
          <p:cNvPr id="6" name="Billede 5" descr="Et billede, der indeholder tekst&#10;&#10;Beskrivelse, der er oprettet med høj sikkerhed">
            <a:extLst>
              <a:ext uri="{FF2B5EF4-FFF2-40B4-BE49-F238E27FC236}">
                <a16:creationId xmlns:a16="http://schemas.microsoft.com/office/drawing/2014/main" id="{C1E33E56-52C5-4883-9B56-1BD1F413A1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6" t="23116" r="20615" b="14482"/>
          <a:stretch/>
        </p:blipFill>
        <p:spPr>
          <a:xfrm>
            <a:off x="5454924" y="2150916"/>
            <a:ext cx="3247287" cy="267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8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F82F77-8F7A-49DA-96B6-51983CFAF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1.3.1 Du udvikler dig som forælder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0D4A95-FC1F-4B03-A930-9E953FE57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lvl="0"/>
            <a:r>
              <a:rPr lang="da-DK" dirty="0">
                <a:solidFill>
                  <a:schemeClr val="tx1"/>
                </a:solidFill>
              </a:rPr>
              <a:t>Du lærer af de glæder, du har med dit barn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Vi lærer af de bekymringer, vi har for vores børn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Hvis du har en partner - kan I udvikle jer sammen?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Er du alene om forældreskabet – hvordan holder du din egen udvikling i gang?</a:t>
            </a:r>
          </a:p>
          <a:p>
            <a:endParaRPr lang="da-DK" dirty="0"/>
          </a:p>
        </p:txBody>
      </p:sp>
      <p:pic>
        <p:nvPicPr>
          <p:cNvPr id="5" name="Billede 4" descr="Et billede, der indeholder tekst, kort&#10;&#10;Beskrivelse, der er oprettet med høj sikkerhed">
            <a:extLst>
              <a:ext uri="{FF2B5EF4-FFF2-40B4-BE49-F238E27FC236}">
                <a16:creationId xmlns:a16="http://schemas.microsoft.com/office/drawing/2014/main" id="{D8C7AE0D-AAC8-4E4B-BA20-79FDBB77AD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6" t="31606" r="32616" b="28624"/>
          <a:stretch/>
        </p:blipFill>
        <p:spPr>
          <a:xfrm>
            <a:off x="628650" y="3276600"/>
            <a:ext cx="3066757" cy="257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31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ED411C-287C-49EF-AB0D-C6FF5E8B2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1.4.1 Hverdagen med dit barn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693754-5A58-4DD3-B15C-D04B69EB6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>
                <a:solidFill>
                  <a:schemeClr val="tx1"/>
                </a:solidFill>
              </a:rPr>
              <a:t>Når dit barn sover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Børn har brug for søvn</a:t>
            </a:r>
          </a:p>
          <a:p>
            <a:r>
              <a:rPr lang="da-DK" dirty="0">
                <a:solidFill>
                  <a:schemeClr val="tx1"/>
                </a:solidFill>
              </a:rPr>
              <a:t>Børn har brug for en god afslutning på dagen</a:t>
            </a:r>
          </a:p>
        </p:txBody>
      </p:sp>
      <p:pic>
        <p:nvPicPr>
          <p:cNvPr id="4" name="Billede 3" descr="Et billede, der indeholder tekst, kort&#10;&#10;Beskrivelse, der er oprettet med høj sikkerhed">
            <a:extLst>
              <a:ext uri="{FF2B5EF4-FFF2-40B4-BE49-F238E27FC236}">
                <a16:creationId xmlns:a16="http://schemas.microsoft.com/office/drawing/2014/main" id="{AB8987C2-A125-4E07-88C1-74ABC25517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8" t="32694" r="66462" b="27536"/>
          <a:stretch/>
        </p:blipFill>
        <p:spPr>
          <a:xfrm>
            <a:off x="628650" y="3605506"/>
            <a:ext cx="1852539" cy="2571457"/>
          </a:xfrm>
          <a:prstGeom prst="rect">
            <a:avLst/>
          </a:prstGeom>
        </p:spPr>
      </p:pic>
      <p:pic>
        <p:nvPicPr>
          <p:cNvPr id="7" name="Billede 6" descr="Et billede, der indeholder tekst, kort&#10;&#10;Beskrivelse, der er oprettet med høj sikkerhed">
            <a:extLst>
              <a:ext uri="{FF2B5EF4-FFF2-40B4-BE49-F238E27FC236}">
                <a16:creationId xmlns:a16="http://schemas.microsoft.com/office/drawing/2014/main" id="{7F713FC7-D195-4B60-97DB-B89EE1F494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8" t="4188" r="23285" b="68633"/>
          <a:stretch/>
        </p:blipFill>
        <p:spPr>
          <a:xfrm>
            <a:off x="3104777" y="3605506"/>
            <a:ext cx="2122023" cy="1757363"/>
          </a:xfrm>
          <a:prstGeom prst="rect">
            <a:avLst/>
          </a:prstGeom>
        </p:spPr>
      </p:pic>
      <p:pic>
        <p:nvPicPr>
          <p:cNvPr id="9" name="Billede 8" descr="Et billede, der indeholder tekst&#10;&#10;Beskrivelse, der er oprettet med meget høj sikkerhed">
            <a:extLst>
              <a:ext uri="{FF2B5EF4-FFF2-40B4-BE49-F238E27FC236}">
                <a16:creationId xmlns:a16="http://schemas.microsoft.com/office/drawing/2014/main" id="{270DA2A4-9CC6-471A-9BCF-837FAE3502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1" t="17268" r="20484" b="17268"/>
          <a:stretch/>
        </p:blipFill>
        <p:spPr>
          <a:xfrm>
            <a:off x="5716466" y="3122612"/>
            <a:ext cx="2541135" cy="175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32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90933A-FAD7-438C-A7A7-B4736DA5F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1.4.2 Hverdagen med dit barn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18B058-9778-434F-983A-AE7FF2DEF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>
                <a:solidFill>
                  <a:schemeClr val="tx1"/>
                </a:solidFill>
              </a:rPr>
              <a:t>Måltidet er vigtigt for dit barns sundhed, trivsel og vaner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Det gode måltid – hvordan er det hos jer?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Gode ideer med hensyn til mad og drikke …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6045448-ED6C-4265-8660-E64C03F175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7" t="19812" r="14462" b="22097"/>
          <a:stretch/>
        </p:blipFill>
        <p:spPr>
          <a:xfrm rot="21192747">
            <a:off x="769730" y="3276097"/>
            <a:ext cx="4415379" cy="264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63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A8302-F86D-41AB-A508-8A5B720B9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1.4.3 Hverdagen med dit barn 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C0231F-AB90-490A-BB57-92532522E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>
                <a:solidFill>
                  <a:schemeClr val="tx1"/>
                </a:solidFill>
              </a:rPr>
              <a:t>Leg er spændende, sjov og vigtig for børns udvikling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Sjove lege, som børn og forældre kan lege sammen, er gode for mange ting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Børn elsker at lege alle mulige former for leg</a:t>
            </a:r>
          </a:p>
          <a:p>
            <a:endParaRPr lang="da-DK" dirty="0"/>
          </a:p>
        </p:txBody>
      </p:sp>
      <p:pic>
        <p:nvPicPr>
          <p:cNvPr id="5" name="Billede 4" descr="Et billede, der indeholder tekst&#10;&#10;Beskrivelse, der er oprettet med høj sikkerhed">
            <a:extLst>
              <a:ext uri="{FF2B5EF4-FFF2-40B4-BE49-F238E27FC236}">
                <a16:creationId xmlns:a16="http://schemas.microsoft.com/office/drawing/2014/main" id="{7D5FAFE4-70DA-4502-BA10-1B2F91F730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6" t="29249" r="8769" b="15938"/>
          <a:stretch/>
        </p:blipFill>
        <p:spPr>
          <a:xfrm>
            <a:off x="745588" y="3066756"/>
            <a:ext cx="5250530" cy="257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80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041C4-59E5-42C7-8F56-3EB974523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1.4.4 Omsorg og tryghed i hverdagen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6A4CD7-6C35-4D10-ADF8-551D5371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>
                <a:solidFill>
                  <a:schemeClr val="tx1"/>
                </a:solidFill>
              </a:rPr>
              <a:t>Tryghed og utryghed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Hvad forstår du ved tryghed?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Hvordan giver du dit barn tryghed?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Hvordan er du omsorgsfuld overfor dit barn?</a:t>
            </a:r>
          </a:p>
          <a:p>
            <a:r>
              <a:rPr lang="da-DK" dirty="0">
                <a:solidFill>
                  <a:schemeClr val="tx1"/>
                </a:solidFill>
              </a:rPr>
              <a:t>Hvad forstår du ved omsorg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2F7CC11-FA41-42A0-9210-F809EEAA23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3" t="15895" r="19231" b="14482"/>
          <a:stretch/>
        </p:blipFill>
        <p:spPr>
          <a:xfrm>
            <a:off x="5420458" y="1690689"/>
            <a:ext cx="3094892" cy="293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13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EC4B64-EEE1-4E9E-A9F3-D9FE97CEF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1.5.1 Dit barn i familien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2ECF71-CA62-4777-BD37-3A9DA3BE3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>
                <a:solidFill>
                  <a:schemeClr val="tx1"/>
                </a:solidFill>
              </a:rPr>
              <a:t>Familier er forskellige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Børn knytter sig til de nære voksne</a:t>
            </a:r>
          </a:p>
          <a:p>
            <a:r>
              <a:rPr lang="da-DK" dirty="0">
                <a:solidFill>
                  <a:schemeClr val="tx1"/>
                </a:solidFill>
              </a:rPr>
              <a:t>Betydningsfulde mennesker i dit barns liv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535CE67-DE13-4189-B595-4AF556D20A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12633" r="33231" b="10131"/>
          <a:stretch/>
        </p:blipFill>
        <p:spPr>
          <a:xfrm>
            <a:off x="5205046" y="1690689"/>
            <a:ext cx="3200598" cy="344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25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1.5.2 Dit barn i familien</a:t>
            </a:r>
            <a:br>
              <a:rPr lang="da-DK" b="1" dirty="0">
                <a:solidFill>
                  <a:schemeClr val="tx1"/>
                </a:solidFill>
              </a:rPr>
            </a:br>
            <a:endParaRPr lang="da-DK" b="1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a-DK" dirty="0">
                <a:solidFill>
                  <a:schemeClr val="tx1"/>
                </a:solidFill>
              </a:rPr>
              <a:t>Slik sundhed og forkælelse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Slik og konflikter med barnet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Slik og konflikter mellem de voksne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Slik og vaner</a:t>
            </a:r>
          </a:p>
        </p:txBody>
      </p:sp>
      <p:pic>
        <p:nvPicPr>
          <p:cNvPr id="6" name="Billede 5" descr="Et billede, der indeholder tekst, kort&#10;&#10;Beskrivelse, der er oprettet med høj sikkerhed">
            <a:extLst>
              <a:ext uri="{FF2B5EF4-FFF2-40B4-BE49-F238E27FC236}">
                <a16:creationId xmlns:a16="http://schemas.microsoft.com/office/drawing/2014/main" id="{14C3724B-2A26-4E21-909F-0713B31F6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9" t="71594" r="56154" b="6323"/>
          <a:stretch/>
        </p:blipFill>
        <p:spPr>
          <a:xfrm>
            <a:off x="778118" y="3724422"/>
            <a:ext cx="2874412" cy="235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36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9740AC-6F6E-417B-B26F-74C771B0E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1.6.1 Har du brug for hjælp?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F07331-9387-4365-837F-DD6354353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>
                <a:solidFill>
                  <a:schemeClr val="tx1"/>
                </a:solidFill>
              </a:rPr>
              <a:t>Søg hjælp, hvis du i tvivl om noget, eller har du brug for hjælp </a:t>
            </a:r>
          </a:p>
          <a:p>
            <a:pPr lvl="0"/>
            <a:r>
              <a:rPr lang="da-DK" dirty="0">
                <a:solidFill>
                  <a:schemeClr val="tx1"/>
                </a:solidFill>
              </a:rPr>
              <a:t>Hvor kan jeg få hjælp?</a:t>
            </a:r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A339F8E-AD41-42C7-AEBB-337AA3B51D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3" t="25203" r="17846" b="19050"/>
          <a:stretch/>
        </p:blipFill>
        <p:spPr>
          <a:xfrm>
            <a:off x="755258" y="2574388"/>
            <a:ext cx="5180825" cy="307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782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E7037-E0F9-4B50-ACE8-EF151324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1.7.1 Kom godt hjem 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B55177-0CC1-4B8D-84BC-6C48A505F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sz="4000" dirty="0"/>
          </a:p>
          <a:p>
            <a:pPr marL="0" indent="0">
              <a:buNone/>
            </a:pPr>
            <a:r>
              <a:rPr lang="da-DK" sz="2400" dirty="0">
                <a:solidFill>
                  <a:schemeClr val="tx1"/>
                </a:solidFill>
              </a:rPr>
              <a:t>Tak for denne gang!</a:t>
            </a:r>
          </a:p>
          <a:p>
            <a:pPr marL="0" indent="0">
              <a:buNone/>
            </a:pPr>
            <a:endParaRPr lang="da-DK" sz="4000" dirty="0"/>
          </a:p>
        </p:txBody>
      </p:sp>
      <p:pic>
        <p:nvPicPr>
          <p:cNvPr id="5" name="Billede 4" descr="Et billede, der indeholder tekst, kort&#10;&#10;Beskrivelse, der er oprettet med høj sikkerhed">
            <a:extLst>
              <a:ext uri="{FF2B5EF4-FFF2-40B4-BE49-F238E27FC236}">
                <a16:creationId xmlns:a16="http://schemas.microsoft.com/office/drawing/2014/main" id="{34B2CFB3-BB94-4628-8459-F6202ED7F8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7" t="37218" r="8000" b="32104"/>
          <a:stretch/>
        </p:blipFill>
        <p:spPr>
          <a:xfrm>
            <a:off x="4318782" y="1825625"/>
            <a:ext cx="3782112" cy="329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84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1445</TotalTime>
  <Words>354</Words>
  <Application>Microsoft Office PowerPoint</Application>
  <PresentationFormat>Skærmshow (4:3)</PresentationFormat>
  <Paragraphs>57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PowerPoint-præsentation</vt:lpstr>
      <vt:lpstr>1.1.1 Temaer (prezi)</vt:lpstr>
      <vt:lpstr>1.2.1 Dit barns udvikling  </vt:lpstr>
      <vt:lpstr>1.2.2 Dit barns udvikling </vt:lpstr>
      <vt:lpstr>1.3.1 Du udvikler dig som forælder </vt:lpstr>
      <vt:lpstr>1.4.1 Hverdagen med dit barn </vt:lpstr>
      <vt:lpstr>1.4.2 Hverdagen med dit barn </vt:lpstr>
      <vt:lpstr>1.4.3 Hverdagen med dit barn  </vt:lpstr>
      <vt:lpstr>1.4.4 Omsorg og tryghed i hverdagen </vt:lpstr>
      <vt:lpstr>1.5.1 Dit barn i familien </vt:lpstr>
      <vt:lpstr>1.5.2 Dit barn i familien </vt:lpstr>
      <vt:lpstr>1.6.1 Har du brug for hjælp? </vt:lpstr>
      <vt:lpstr>1.7.1 Kom godt hjem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Camilla Brandi Anshøj</dc:creator>
  <cp:lastModifiedBy>Camilla Brandi Anshøj</cp:lastModifiedBy>
  <cp:revision>60</cp:revision>
  <cp:lastPrinted>2017-10-16T12:58:03Z</cp:lastPrinted>
  <dcterms:created xsi:type="dcterms:W3CDTF">2016-10-14T07:42:51Z</dcterms:created>
  <dcterms:modified xsi:type="dcterms:W3CDTF">2018-02-09T08:37:28Z</dcterms:modified>
</cp:coreProperties>
</file>